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716D1-DBAE-428B-81B4-6CE9B7F2E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44EC5-6988-4C1A-ACEB-051A59D2E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1D1A2-EBF7-45A1-9C0F-0F226C887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CDFA2-6B93-4EE3-A8A1-722CAC0C8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93CAC8-E88D-4A9A-8262-24258F310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AB7F58-2022-43A3-9BE5-FC785DE81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D00C99-4524-49C7-AA9C-B553B0D87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2B2F3-DF22-42CA-BA49-330EB098B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5A24A-602B-47D4-893B-CD2C9BB2F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F7C73-2391-430C-A6AA-653502729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B2C55-A4A3-4EC4-A87B-607AD30E1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2201501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百雀羚营销环境分析报告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市场趋势和消费者行为变化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本报告旨在分析百雀羚的营销环境，评估其在市场中的竞争地位，并提出相应的营销策略建议，以帮助百雀羚提升品牌知名度和市场份额。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化妆品市场的日益成熟和消费者需求的多样化，百雀羚作为一家拥有悠久历史的本土化妆品品牌，面临着来自国内外品牌的激烈竞争。因此，对百雀羚的营销环境进行分析，对于其制定有效的营销策略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本报告主要分析了百雀羚的市场营销环境，包括消费者需求、竞争对手、销售渠道、媒体传播等方面。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由于市场环境的复杂性和动态性，本报告的数据和结论可能存在一定的局限性。此外，报告主要基于公开信息进行整理和分析，可能未能涵盖百雀羚的全部营销策略和活动。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百雀羚市场概述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百雀羚创立于1931年，是中国历史悠久的著名护肤品牌。经过数十年的发展，百雀羚已经成为国内护肤品市场的领军品牌之一。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百雀羚拥有多个系列的产品线，覆盖了护肤、彩妆、个人护理等多个领域。近年来，百雀羚不断推出新产品，加强品牌形象，提高市场份额。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百雀羚品牌历史和现状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品牌现状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目标市场和消费群体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百雀羚的目标市场主要是年龄在18-45岁的女性消费者，特别是关注护肤保养、追求高品质生活的中高端消费者。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消费群体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百雀羚的消费群体主要分为两大类，一类是年轻女性，她们注重时尚、追求潮流，另一类是中年女性，她们注重品质、追求实效。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国内护肤品市场竞争激烈，百雀羚的主要竞争对手包括欧莱雅、雅诗兰黛、资生堂等国际品牌，以及自然堂、佰草集等国内品牌。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国际竞争对手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国际护肤品品牌在华市场份额较大，百雀羚在国际竞争对手方面面临着较大的压力。这些竞争对手包括雅诗兰黛、资生堂、兰蔻等国际知名品牌。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国内竞争对手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营销环境分析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662" b="366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国家出台了一系列鼓励国内消费的政策，为护肤品市场提供了广阔的发展空间。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国内政策支持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国际政治环境相对稳定，有利于护肤品出口和国际市场拓展。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国际政治稳定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宏观环境分析（PEST）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经济增长稳定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国内经济持续增长，消费者购买力增强，对高品质护肤品的需求增加。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消费结构升级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随着消费者收入水平的提高，对护肤品的品质和功能要求也越来越高。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宏观环境分析（PEST）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消费者越来越注重个人形象和生活品质，对护肤保养的重视程度不断提高。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国内文化的多元化和国际文化的交流，使得消费者对护肤品的品牌和种类需求更加多样化。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消费观念转变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文化因素影响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宏观环境分析（PEST）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科技创新推动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新技术的不断涌现和应用，为护肤品行业提供了新的发展机遇和挑战。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环保要求提高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消费者对环保和可持续发展的关注度提高，对护肤品的安全性和环保性要求增加。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宏观环境分析（PEST）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品牌历史悠久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百雀羚作为国内知名的老牌护肤品品牌，拥有悠久的历史和文化底蕴。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产品品质优良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百雀羚注重产品研发和品质控制，其产品质量得到了广大消费者的认可。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微观环境分析（SWOT）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https://d.book118.com/346222015012010052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2024-09-18T03:47:38.412</cp:lastPrinted>
  <dcterms:created xsi:type="dcterms:W3CDTF">2024-09-17T19:47:38Z</dcterms:created>
  <dcterms:modified xsi:type="dcterms:W3CDTF">2024-09-17T19:47:40Z</dcterms:modified>
</cp:coreProperties>
</file>