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F9D8D-310C-4E4A-BADC-3E9856F03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39229-7BD8-40A1-8DDB-7DDC82F1A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B4C2F-8B4C-4744-804A-2986A64D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E132D-09D7-40AA-B9B9-F330C6671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FE0C0E-CCBA-4065-99B7-457EC81A2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A95CD-B9CE-4604-BD12-A5E8EC456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6A49D-261B-4BD3-BEBB-047BFBE48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F6BBF-4EC4-48C8-9767-49F170389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8C686-E741-4E03-B324-15E9B9978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4CE71-E2D1-4F6F-96F5-1CF371D2B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795AE-7BBC-44D8-B267-E99D93D27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Relationship Id="rId7" Type="http://schemas.openxmlformats.org/officeDocument/2006/relationships/image" Target="../media/image9.jpeg" /><Relationship Id="rId8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22110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糖尿病肾病个案护理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职业：退休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患者姓名：张先生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年龄：58岁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婚姻状况：已婚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家庭住址：XX市XX区XX街道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897" b="6897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t="6897" b="6897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t="6897" b="6897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t="6897" b="6897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t="6897" b="6897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t="6897" b="6897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患者自诉有10年糖尿病史，长期服用降糖药，血糖控制情况一般。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近半年出现蛋白尿、水肿等症状，肾功能逐渐下降。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高血压、高血脂。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其他并发症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患者曾患有冠心病，经过药物治疗和改善生活方式，病情稳定。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无其他重要脏器疾病史。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既往病史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每天定时记录血糖情况，了解血糖波动，为调整治疗方案提供依据。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定期记录血糖情况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监测肾功能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167" r="5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定期监测肾功能，评估肾脏状况，及时发现并处理肾功能异常。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保持个人卫生，预防皮肤、泌尿道等感染，注意口腔卫生。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根据患者体重、身高、性别等因素计算每日所需热量，合理安排餐次和食物种类。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限制高糖、高淀粉食物的摄入，选择低糖水果和蔬菜。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限制高盐食物的摄入，每日盐摄入量不超过6克。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根据患者身体状况选择合适的运动方式，如散步、太极拳等，避免剧烈运动。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运动前进行身体状况评估，避免因运动导致的不良后果。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运动后监测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运动后监测血糖、心率等指标，及时调整运动方式和强度。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关注患者的心理状态，给予适当的心理疏导和支持。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指导患者学会调节情绪，保持乐观、积极的心态。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鼓励家属给予患者关爱和支持，共同应对疾病挑战。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https://d.book118.com/346222110020010042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2024-09-09T08:29:44.667</cp:lastPrinted>
  <dcterms:created xsi:type="dcterms:W3CDTF">2024-09-09T00:29:44Z</dcterms:created>
  <dcterms:modified xsi:type="dcterms:W3CDTF">2024-09-09T00:29:46Z</dcterms:modified>
</cp:coreProperties>
</file>