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288CE-B684-4C22-8667-9355E5BC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EB314-7F72-4C76-9AE8-6521B087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D5FEF-3A2B-4AC5-950F-A2695951A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ED258-76B2-4036-BD1E-321E5C94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D3B81-50C7-4E34-9549-08818A17C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BDF61-BA3B-4D9F-B4C8-B759F43ED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87CF5-BF7E-4D4F-A357-95208F38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E197C-9CEC-4380-B01F-54E420DD5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C2A1B-57D0-4D62-9403-7708CBED5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66661-40A6-42DF-83A3-750E578A3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438B1-9B6C-4747-8A14-DEEB9A31A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2223010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新生儿体温异常的评估与护理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新生儿体温异常的评估方法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新生儿体温异常的护理措施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新生儿体温异常的预防与注意事项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新生儿体温异常是指新生儿的体温高于或低于正常范围。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新生儿体温异常可分为低体温和高热两种类型。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新生儿体温异常的发生率较高，特别是在早产儿和低出生体重儿中更为常见。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新生儿体温异常可能导致一系列并发症，如感染、脑损伤、低血糖等，严重时甚至可能危及生命。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发生率和影响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8" r="12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新生儿低体温的原因包括早产、低出生体重、环境温度过低等。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低体温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新生儿高热的原因可能包括感染、脱水、穿着过多或环境温度过高等。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新生儿体温异常的评估方法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观察新生儿的呼吸频率和深度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体温异常可能影响宝宝的呼吸功能，出现呼吸急促或呼吸困难等症状。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观察新生儿的精神状态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如果宝宝精神萎靡、嗜睡或者哭闹不止，可能是体温异常的表现。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观察新生儿的皮肤温度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皮肤温度过高或过低都可能提示体温异常，如面色潮红、四肢发凉等。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使用水银体温计测量腋温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腋温是评估新生儿体温的常用方法，测量时应注意将宝宝的腋下擦干，然后将水银端放入宝宝腋下适当深度，夹紧并保持5-10分钟。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使用电子体温计测量耳温或额温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耳温或额温测量方便快捷，但准确性可能略逊于腋温，需注意选择合适的测量位置和正确的操作方法。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体温测量法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通过血常规检查可以了解宝宝是否存在感染等异常情况，有助于判断体温异常的原因。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对于某些特殊情况，如低血糖、低钙血症等，需要进行生化检查以进一步评估宝宝的健康状况。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新生儿体温异常的护理措施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https://d.book118.com/346222230104010045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2024-09-14T03:08:43.814</cp:lastPrinted>
  <dcterms:created xsi:type="dcterms:W3CDTF">2024-09-13T19:08:43Z</dcterms:created>
  <dcterms:modified xsi:type="dcterms:W3CDTF">2024-09-13T19:08:45Z</dcterms:modified>
</cp:coreProperties>
</file>