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27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616FE-2676-450E-A369-1F66A581B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86079-3BD4-437F-B68E-F2EE2EE8D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F070C-871E-44D4-92ED-18771BB5C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79F4D-6922-46A4-8862-C4E6E152C6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A8218-C574-4415-B35D-E3CF1BD83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A76D3F-3DD9-4527-A9C7-788E2A5B9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959DF-55A6-440F-80D1-0E583BECC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7861F-3B98-4D18-9E96-7A099ACC1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53EA1E-887F-4070-8FD6-0A4BC5D7F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A934A-E3B5-4663-8ACE-25ED08E5C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ACC64-606F-44DD-AFBB-5988D6E3F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448" r:id="rId2"/>
    <p:sldLayoutId id="2147491449" r:id="rId3"/>
    <p:sldLayoutId id="2147491450" r:id="rId4"/>
    <p:sldLayoutId id="2147491451" r:id="rId5"/>
    <p:sldLayoutId id="2147491452" r:id="rId6"/>
    <p:sldLayoutId id="2147491453" r:id="rId7"/>
    <p:sldLayoutId id="2147491454" r:id="rId8"/>
    <p:sldLayoutId id="2147491455" r:id="rId9"/>
    <p:sldLayoutId id="2147491456" r:id="rId10"/>
    <p:sldLayoutId id="214749145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98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24" Type="http://schemas.openxmlformats.org/officeDocument/2006/relationships/tags" Target="../tags/tag120.xml" /><Relationship Id="rId25" Type="http://schemas.openxmlformats.org/officeDocument/2006/relationships/tags" Target="../tags/tag121.xml" /><Relationship Id="rId26" Type="http://schemas.openxmlformats.org/officeDocument/2006/relationships/tags" Target="../tags/tag122.xml" /><Relationship Id="rId27" Type="http://schemas.openxmlformats.org/officeDocument/2006/relationships/tags" Target="../tags/tag123.xml" /><Relationship Id="rId28" Type="http://schemas.openxmlformats.org/officeDocument/2006/relationships/tags" Target="../tags/tag124.xml" /><Relationship Id="rId29" Type="http://schemas.openxmlformats.org/officeDocument/2006/relationships/tags" Target="../tags/tag125.xml" /><Relationship Id="rId3" Type="http://schemas.openxmlformats.org/officeDocument/2006/relationships/tags" Target="../tags/tag99.xml" /><Relationship Id="rId30" Type="http://schemas.openxmlformats.org/officeDocument/2006/relationships/tags" Target="../tags/tag126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2310000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年度计划安排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资源分配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风险管理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绩效评估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目标设定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任务分解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短期目标</a:t>
            </a:r>
            <a:endParaRPr lang="zh-CN" altLang="en-US"/>
          </a:p>
        </p:txBody>
      </p:sp>
      <p:sp>
        <p:nvSpPr>
          <p:cNvPr id="104887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明确目标：设定具体、可衡量、可达成、相关性、时限性的目标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目标分解：将长期目标分解为短期目标，便于执行和监控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优先级排序：根据重要性和紧急性对短期目标进行排序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制定计划：为每个短期目标制定详细的执行计划，包括时间、资源、责任人等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中期目标</a:t>
            </a:r>
            <a:endParaRPr lang="zh-CN" altLang="en-US"/>
          </a:p>
        </p:txBody>
      </p:sp>
      <p:sp>
        <p:nvSpPr>
          <p:cNvPr id="10489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提高工作效率：通过优化工作流程和工具，提高工作效率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提升团队协作：加强团队沟通和协作，提高团队整体效率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拓展业务领域：探索新的业务领域，拓展市场空间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提高客户满意度：通过提供优质的产品和服务，提高客户满意度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长期目标</a:t>
            </a:r>
            <a:endParaRPr lang="zh-CN" altLang="en-US"/>
          </a:p>
        </p:txBody>
      </p:sp>
      <p:sp>
        <p:nvSpPr>
          <p:cNvPr id="104895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设定长期目标，明确发展方向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保持积极心态，坚持实现目标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定期评估进度，调整目标策略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制定具体计划，确保目标实现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https://d.book118.com/346223100002010052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年度计划安排</vt:lpstr>
      <vt:lpstr>目录</vt:lpstr>
      <vt:lpstr>目标设定</vt:lpstr>
      <vt:lpstr>短期目标</vt:lpstr>
      <vt:lpstr>中期目标</vt:lpstr>
      <vt:lpstr>长期目标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2024-09-18T02:24:21.724</cp:lastPrinted>
  <dcterms:created xsi:type="dcterms:W3CDTF">2024-09-17T18:24:21Z</dcterms:created>
  <dcterms:modified xsi:type="dcterms:W3CDTF">2024-09-17T18:24:23Z</dcterms:modified>
</cp:coreProperties>
</file>