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AC8DD8-BE60-41F8-9467-BA6ABA65B9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63D95B-DC12-425A-90F5-E063690C39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37C2FEB-B583-4272-A3D4-E8E8B3AEAB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DD87A7-1857-4511-B172-2C43249C38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C0E17FF-D01C-4F83-9AFC-23F8733510B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7D46E3-32E7-4CBE-8C28-907E4128123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7EA9C2-5734-4F25-AF0C-54424CD91F3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80CCB6-BD8A-42F6-A94D-8204DE01DB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5A2B03-EF89-4642-8FC2-5D6FAD5295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F1FAF7-3E23-49EA-B3D0-8B0E0E9E13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76F3EC-08DB-4FCE-9C77-ED60EF614A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6223124135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眼睛疾病预防医学</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眼睛疾病基础知识</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眼睛疾病预防方法</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特定眼睛疾病的预防</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眼睛疾病预防的社会推广</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未来眼睛疾病预防的研究方向</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眼睛疾病基础知识</a:t>
            </a:r>
          </a:p>
        </p:txBody>
      </p:sp>
      <p:sp>
        <p:nvSpPr>
          <p:cNvPr id="4" name="AutoShape 4"/>
          <p:cNvSpPr/>
          <p:nvPr/>
        </p:nvSpPr>
        <p:spPr>
          <a:xfrm>
            <a:off x="352425" y="6254177"/>
            <a:ext cx="5497697"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眼睛由眼球、眼附属器和视路等部分组成。眼球包括眼球壁和眼内容物，其中眼内容物包括房水、晶状体和玻璃体。眼附属器包括眼睑、结膜、泪器、眼外肌和眉等。视路是指从视网膜接受视信息到大脑枕叶皮层接受视刺激的整个视觉路径。</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眼睛结构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眼睛是人类重要的感知器官，主要功能是视觉感知，即通过光线接收并转换成神经信号，传递到大脑进行解析，形成视觉图像，从而认识和感知周围的世界。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眼睛功能</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眼睛结构与功能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青光眼</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青光眼是由于眼内压异常升高导致视神经损伤和视野缺损的一种疾病。</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近视</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近视是最常见的眼睛疾病之一，由于眼球前后轴过长或角膜、晶状体的曲率过大，导致平行光线进入眼内，在视网膜前方聚焦，无法形成清晰的物像。</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远视</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远视是由于眼球前后轴过短或角膜、晶状体的曲率过小，导致平行光线进入眼内，在视网膜后方聚焦，无法形成清晰的物像。</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散光</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散光是由于角膜或晶状体表面曲率不规则，导致平行光线进入眼内无法形成单一清晰的物像。</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常见眼睛疾病类型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86" r="18786"/>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6261" r="6261"/>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7060" r="17060"/>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眼睛疾病的症状与影响</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无论是近视、远视、散光还是青光眼，都会导致视力下降，影响正常生活和工作。</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眼睛疾病可能导致眼部疼痛、痒、干涩、流泪等不适症状，影响生活质量。</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青光眼等眼睛疾病可能导致视野缺损，使患者无法正常感知周围环境。</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由于视力下降和不适症状，眼睛疾病可能给患者带来心理压力和焦虑。</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视力下降</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眼部不适</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视野缺损</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心理压力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眼睛疾病预防方法</a:t>
            </a:r>
          </a:p>
        </p:txBody>
      </p:sp>
      <p:sp>
        <p:nvSpPr>
          <p:cNvPr id="4" name="AutoShape 4"/>
          <p:cNvSpPr/>
          <p:nvPr/>
        </p:nvSpPr>
        <p:spPr>
          <a:xfrm>
            <a:off x="352425" y="6254177"/>
            <a:ext cx="5497697"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经常用肥皂和流动水洗手，不要用脏手揉眼睛。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勤洗手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167" r="151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避免共用眼部用品</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6458" b="64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保持眼部清洁</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25" r="14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如毛巾、眼影、睫毛膏等，以减少感染的风险。</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避免沙尘、污垢等进入眼睛，如遇异物入眼，切勿用力揉搓，可滴入适量眼药水帮助缓解。</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保持眼部卫生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792" r="13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遵循“20-20-20”法则</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每20分钟看20英尺（约6米）远的物体，持续休息20秒，有助于缓解眼部疲劳。</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合理安排用眼时间</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长时间连续用眼会导致眼部疲劳，应适时休息，如闭眼、远眺等。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控制电子屏幕时间</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减少长时间盯着手机、电脑等电子屏幕的时间，使用时尽量保持适当的距离和角度。</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控制用眼时间</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532" b="1053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548" b="154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874" b="2874"/>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定期进行眼科检查</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建立眼部健康档案</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定期进行眼科检查，记录眼部健康状况，以便及时发现问题。</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关注家族遗传史</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有家族遗传眼病史的人群更应定期进行眼科检查，以便早期发现和治疗。</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针对特定人群的检查</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如糖尿病患者、高度近视患者等应定期进行眼科检查，以确保眼部健康。</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均衡摄入各类营养素</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保证摄入足够的维生素A、C、E及各种微量元素，以维持眼部正常功能。</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增加富含抗氧化物质的食物摄入</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如深色蔬菜、水果等，有助于保护眼睛免受自由基损害。</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适量补充鱼油等有益眼部健康的营养品</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如富含DHA等Omega-3脂肪酸的食物或补充剂，有助于维护视网膜健康。</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均衡饮食与营养补充</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https://d.book118.com/346223124135010034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2024-09-03T22:04:10.736</cp:lastPrinted>
  <dcterms:created xsi:type="dcterms:W3CDTF">2024-09-03T14:04:10Z</dcterms:created>
  <dcterms:modified xsi:type="dcterms:W3CDTF">2024-09-03T14:04:12Z</dcterms:modified>
</cp:coreProperties>
</file>