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10567-5F45-4803-A45B-35563B430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CD3C3-BD22-4718-8820-107A57511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FD9AF-9039-46CD-8F25-D326262D9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53A22-9138-4755-94A4-E1B16CAE7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A7A1FF-C60B-4993-9EB0-FA3646031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5E2BBA-D01A-4249-88DF-2197F7191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DD8057-2D29-46D2-8901-3F2E9C028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61B81-B40B-4D92-B3DB-3FAF5371E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86312-FDA7-40C5-B54B-B380D152A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33383-762B-40AE-B3D4-FB9864483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767A4-FCBC-43F0-9BFE-D5E58C6DB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31103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工业流程与无机图像专题复习策略课件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工业流程概述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无机图像技术基础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工业流程中的无机图像应用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无机图像技术在工业流程中的挑战与解决方案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无机图像技术在工业流程中的案例分析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工业流程概述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工业流程是指将原材料转化为产品的过程，根据生产方式、工艺流程和产品类型等不同因素，可以分为多种类型。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流程是指将原材料经过一系列加工和处理，最终转化为目标产品的过程。根据不同的分类标准，工业流程可以分为多种类型。例如，根据生产方式的不同，可以分为连续式和间歇式；根据工艺流程的不同，可以分为合成和分解；根据产品类型的不同，可以分为无机和有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工业流程的定义与分类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工业流程是现代工业生产的基础，其重要性体现在提高生产效率、降低成本、保证产品质量等方面，应用领域十分广泛。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流程是现代工业生产的基础，它能够实现大规模、高效、连续的生产，提高生产效率和降低成本。同时，通过工业流程的优化和改进，可以不断提高产品质量和性能，满足市场需求。工业流程的应用领域非常广泛，包括石油、化工、制药、食品、纺织、冶金等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工业流程的重要性与应用领域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工业流程的发展趋势与未来展望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总结词：随着科技的不断进步和市场需求的变化，工业流程正朝着智能化、绿色化、高效化的方向发展。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随着科技的不断进步和市场需求的变化，工业流程也在不断发展和改进。目前，工业流程正朝着智能化、绿色化、高效化的方向发展。智能化方面，工业流程的自动化和智能化程度不断提高，能够实现实时监测、智能控制和优化管理；绿色化方面，工业流程的环保和可持续发展意识不断加强，能够降低能耗和减少排放；高效化方面，工业流程的生产效率和产品质量不断提高，能够实现快速响应和高效生产。未来展望：未来，工业流程将继续朝着智能化、绿色化、高效化的方向发展，并不断涌现出新的技术和工艺。同时，随着全球化和信息化的发展，工业流程也将面临更多的机遇和挑战。因此，需要不断加强技术创新和人才培养，推动工业流程的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无机图像技术基础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无机图像是一种通过特定技术获取的图像，具有高分辨率、高对比度等特点。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无机图像是指通过特定技术，如X射线、电子束、离子束等，将物质的结构信息转化为可视图像。这些图像具有高分辨率和高对比度的特点，能够清晰地呈现出物质内部的细节和结构。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无机图像的定义与特点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无机图像的获取需要使用专业的设备和仪器，处理技术包括图像增强、去噪、分割等。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无机图像需要使用专业的设备和仪器，如X射线源、电子显微镜、离子束装置等。这些设备能够产生高能粒子或射线，穿透物质并记录其结构信息。处理技术包括图像增强、去噪、分割等，以提高图像质量，突出细节，便于分析和解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无机图像的获取方式与处理技术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无机图像的应用领域与优势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无机图像在材料科学、生物学、医学等领域具有广泛的应用，其优势在于能够提供物质内部结构的直接证据。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机图像技术在材料科学、生物学、医学等领域具有广泛的应用价值。在材料科学中，无机图像可用于研究材料的微观结构和性能关系；在生物学中，可应用于细胞结构和组织成像；在医学中，可用于诊断疾病和药物研发。其优势在于能够提供物质内部结构的直接证据，对于科学研究和技术开发具有重要的意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工业流程中的无机图像应用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https://d.book118.com/346231103142010055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2024-09-23T05:11:23.313</cp:lastPrinted>
  <dcterms:created xsi:type="dcterms:W3CDTF">2024-09-22T21:11:23Z</dcterms:created>
  <dcterms:modified xsi:type="dcterms:W3CDTF">2024-09-22T21:11:25Z</dcterms:modified>
</cp:coreProperties>
</file>