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9629-4DF7-44AF-A5ED-DE0339C1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44C3B-8132-48AD-B6AD-B93E1604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B5341-8288-46E6-B809-F2A9CE33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68702-49FB-4E68-A3B9-55C7F74B5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358E9-B4C5-41BF-B3EF-4D514F63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8FA5D-356B-4E15-A0C0-2688C798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8AD21-CA57-40DB-A881-4E50895B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DDA64-B191-4FC3-A543-D30AF1514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A043F-20C3-40C2-8F11-C14A492E9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65DD1-9F5B-48D7-8BDC-E37E38EC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F826C-0524-404C-865C-ED1F6A35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32140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思想政治教育学原理》电子课件-20思想政治教育的教育者和教育对象\n## 1. 思想政治教育学概述及其重要性\n### 1.1 思想政治教育学的基本概念与理论体系\n### 1.2 思想政治教育学的学科特点与研究方法\n### 1.3 思想政治教育学在社会发展中的重要作用\n## 2. 思想政治教育者的素质要求与队伍建设\n### 2.1 思想政治教育者的基本素质要求\n### 2.2 思想政治教育者的培训与提高\n### 2.3 思想政治教育队伍的建设与发展\n## 3. 教育对象的分析与研究\n### 3.1 教育对象的特点与需求分析\n### 3.2 教育对象的分类与因材施教\n### 3.3 教育对象的思想政治教育策略与方法\n## 4. 思想政治教育的内容与任务\n### 4.1 思想政治教育的主要内容及其特点\n### 4.2 思想政治教育的任务与目标\n### 4.3 思想政治教育的实施途径与形式\n## 5. 思想政治教育的过程与规律\n### 5.1 思想政治教育过程的基本环节与要素\n### 5.2 思想政治教育过程的矛盾与规律\n### 5.3 思想政治教育过程的优化与创新\n## 6. 思想政治教育的评估与反馈\n### 6.1 思想政治教育评估的目的与意义\n### 6.2 思想政治教育评估的原则与方法\n### 6.3 思想政治教育评估的结果与反馈\n## 7. 思想政治教育的时代挑战与创新\n### 7.1 思想政治教育面临的时代挑战与机遇\n### 7.2 思想政治教育的理论创新与实践创新\n### 7.3 思想政治教育的未来发展趋势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《思想政治教育学原理》电子课件-20思想政治教育的教育者和教育对象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 思想政治教育学概述及其重要性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思想政治教育学的概念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是研究人们思想品德形成、发展和变化的规律，以及对其进行教育、引导和管理的一门学科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是一门综合性、实践性很强的科学，具有鲜明的阶级性和时代性</a:t>
                </a:r>
                <a:endParaRPr/>
              </a:p>
            </p:txBody>
          </p:sp>
          <p:sp>
            <p:nvSpPr>
              <p:cNvPr id="28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思想政治教育学的基本理论体系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包括思想教育理论、政治教育理论、道德教育理论、心理健康教育理论等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这些理论体系相互联系、相互影响，共同构成了思想政治教育学的基本框架</a:t>
                </a:r>
                <a:endParaRPr/>
              </a:p>
            </p:txBody>
          </p:sp>
          <p:sp>
            <p:nvSpPr>
              <p:cNvPr id="29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思想政治教育学的研究方法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坚持以马克思主义为指导，运用哲学、政治学、心理学等多学科的理论和方法进行研究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采用历史研究、比较研究、实证研究等多种研究方法，以期揭示思想政治教育的规律</a:t>
                </a:r>
                <a:endParaRPr/>
              </a:p>
            </p:txBody>
          </p:sp>
          <p:sp>
            <p:nvSpPr>
              <p:cNvPr id="29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思想政治教育学的基本概念与理论体系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阶级性：思想政治教育学研究的是具有阶级性的思想、政治、道德等问题，具有鲜明的阶级性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实践性：思想政治教育学是一门实践性很强的学科，其研究内容和成果必须服务于实践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科学性：思想政治教育学的研究必须坚持科学的态度和方法，遵循客观规律，力求揭示本质和规律</a:t>
                </a:r>
                <a:endParaRPr/>
              </a:p>
            </p:txBody>
          </p:sp>
          <p:sp>
            <p:nvSpPr>
              <p:cNvPr id="30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思想政治教育学的主要特点</a:t>
                </a:r>
                <a:endParaRPr/>
              </a:p>
            </p:txBody>
          </p:sp>
          <p:sp>
            <p:nvSpPr>
              <p:cNvPr id="30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思想政治教育学是一门独立的学科，具有自己独特的理论体系、研究方法和学科领域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思想政治教育学在培养人们的思想政治素质、促进社会和谐稳定、推动社会进步等方面发挥着重要作用</a:t>
                </a:r>
                <a:endParaRPr/>
              </a:p>
            </p:txBody>
          </p:sp>
          <p:sp>
            <p:nvSpPr>
              <p:cNvPr id="31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思想政治教育学的学科地位</a:t>
                </a:r>
                <a:endParaRPr/>
              </a:p>
            </p:txBody>
          </p:sp>
          <p:sp>
            <p:nvSpPr>
              <p:cNvPr id="31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思想政治教育学的学科特点与研究方法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思想政治教育对社会发展的推动作用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通过教育引导，提高人们的思想政治素质，促进社会和谐稳定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通过培养人才，推动社会科技进步，促进经济和社会发展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通过弘扬民族精神，培育社会主义核心价值观，推动社会文明进步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思想政治教育在应对社会挑战中的作用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面对各种社会思潮的冲击，思想政治教育能够引导人们正确认识和对待这些问题，维护社会稳定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面对改革发展中的矛盾和问题，思想政治教育能够引导人们正确认识大局，积极投身改革，促进社会和谐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思想政治教育学在社会发展中的重要作用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 思想政治教育者的素质要求与队伍建设</a:t>
            </a:r>
            <a:endParaRPr/>
          </a:p>
        </p:txBody>
      </p:sp>
      <p:sp>
        <p:nvSpPr>
          <p:cNvPr id="3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坚定的政治立场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思想政治教育者必须始终坚持四项基本原则，坚持共产主义理想和中国特色社会主义信念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具有较高的政治敏锐性和政治鉴别力，能够正确分析和处理政治问题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扎实的马克思主义理论素养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思想政治教育者必须熟练掌握马克思主义的基本原理，了解马克思主义的发展历史和最新成果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能够运用马克思主义的基本观点和方法分析解决实际问题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良好的思想道德品质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思想政治教育者必须具有高尚的道德品质，带头践行社会主义核心价值观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具有强烈的事业心和责任感，热爱思想政治教育事业，具有强烈的奉献精神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较强的教育教学能力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思想政治教育者必须掌握教育教学的基本原理和方法，能够运用现代教育技术进行教学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具有较强的组织协调能力、沟通能力和创新能力，能够因材施教，提高教育教学效果</a:t>
            </a:r>
            <a:endParaRPr/>
          </a:p>
        </p:txBody>
      </p: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思想政治教育者的基本素质要求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思想政治教育者的培训目标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提高思想政治教育者的政治素质、理论素养、道德品质和教育教学能力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培养一支政治坚定、业务精湛、结构合理、充满活力的高素质思想政治教育队伍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思想政治教育者的培训内容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政治理论培训：学习马克思列宁主义、毛泽东思想、邓小平理论、“三个代表”重要思想、科学发展观以及习近平新时代中国特色社会主义思想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教育教学技能培训：学习教育教学的基本原理和方法，掌握现代教育技术，提高教育教学效果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思想道德培训：加强职业道德教育，培养高尚的道德品质，带头践行社会主义核心价值观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思想政治教育者的培训方式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短期培训：通过举办培训班、研讨会等形式，对思想政治教育者进行短期培训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终身学习：鼓励思想政治教育者参加继续教育，不断提高自身素质，实现终身学习</a:t>
            </a:r>
            <a:endParaRPr/>
          </a:p>
        </p:txBody>
      </p: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思想政治教育者的培训与提高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思想政治教育队伍建设的目标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建立一支政治坚定、业务精湛、结构合理、充满活力的高素质思想政治教育队伍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促进思想政治教育队伍的可持续发展，提高思想政治教育的整体水平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思想政治教育队伍建设的措施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完善队伍建设规划，明确队伍建设目标和任务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加强制度建设，建立健全思想政治教育队伍的选拔、培训、评价和激励机制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提高思想政治教育队伍的地位和待遇，激发队伍的积极性和创造性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思想政治教育队伍的建设与发展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 教育对象的分析与研究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教育对象的特点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思想活跃，容易受到社会思潮的影响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价值观多元化，对同一问题的看法可能存在差异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具有较强的自主意识和参与意识，对教育内容和方式有较高的要求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教育对象的需求分析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思想理论需求：希望学习马克思主义的基本原理，了解中国特色社会主义的最新成果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道德品质需求：希望培养高尚的道德品质，践行社会主义核心价值观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心理健康需求：希望了解心理健康知识，提高心理素质和抗压能力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教育对象的特点与需求分析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教育对象的分类与因材施教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教育对象的分类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根据年龄、性别、职业、文化背景等因素，将教育对象进行分类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针对不同类别的教育对象，制定有针对性的教育计划和策略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因材施教的原则和方法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原则：尊重教育对象的个性差异，因材施教，提高教育教学效果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方法：运用现代教育技术，采用多样化的教育方式和手段，满足不同教育对象的需求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教育策略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坚持以人为本，关注教育对象的全面发展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加强教育引导，提高教育对象的思想政治素质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营造良好的教育环境，发挥教育对象的主体作用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采用讲授、讨论、实践等多种教学方法，提高教育教学效果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利用现代教育技术，开展网络思想政治教育，拓宽教育渠道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注重心理健康教育，帮助教育对象树立正确的人生观和价值观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教育对象的思想政治教育策略与方法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 思想政治教育的内容与任务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思想教育：学习马克思列宁主义、毛泽东思想、邓小平理论、“三个代表”重要思想、科学发展观以及习近平新时代中国特色社会主义思想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政治教育：学习党的路线、方针、政策和宪法、法律，培养正确的政治观念和政治参与能力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道德教育：学习社会主义道德规范，培养高尚的道德品质，践行社会主义核心价值观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心理健康教育：学习心理健康知识，提高心理素质和抗压能力，促进身心和谐发展</a:t>
                </a:r>
                <a:endParaRPr/>
              </a:p>
            </p:txBody>
          </p:sp>
          <p:sp>
            <p:nvSpPr>
              <p:cNvPr id="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思想政治教育的主要内容</a:t>
                </a:r>
                <a:endParaRPr/>
              </a:p>
            </p:txBody>
          </p:sp>
          <p:sp>
            <p:nvSpPr>
              <p:cNvPr id="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阶级性：思想政治教育内容具有鲜明的阶级性，旨在培养共产主义事业接班人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实践性：思想政治教育内容紧密联系社会实践，注重培养教育对象的实际能力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人文性：思想政治教育内容关注人的全面发展，强调人文关怀和心理疏导</a:t>
                </a:r>
                <a:endParaRPr/>
              </a:p>
            </p:txBody>
          </p:sp>
          <p:sp>
            <p:nvSpPr>
              <p:cNvPr id="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思想政治教育内容的特点</a:t>
                </a:r>
                <a:endParaRPr/>
              </a:p>
            </p:txBody>
          </p:sp>
          <p:sp>
            <p:nvSpPr>
              <p:cNvPr id="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思想政治教育的主要内容及其特点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https://d.book118.com/346232140040010053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《思想政治教育学原理》电子课件-20思想政治教育的教育者和教育对象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2024-09-19T21:42:48.996</cp:lastPrinted>
  <dcterms:created xsi:type="dcterms:W3CDTF">2024-09-19T13:42:49Z</dcterms:created>
  <dcterms:modified xsi:type="dcterms:W3CDTF">2024-09-19T13:42:50Z</dcterms:modified>
</cp:coreProperties>
</file>