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085F3-09ED-4478-BC17-49197794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2BA77-41AB-4653-B000-C85DE058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5C60D-4E97-4F52-A53A-0B629920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98E1C-124B-47F5-9B43-7D621A78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A96F7-8599-43D4-BABE-178A34AD5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D282B-2E96-4BF6-BB2F-DA421893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D406F-0A32-455E-8E9B-5E2F33A8C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0A35E-2781-4E02-BD0F-F6FF2D20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9FB19-89E9-47DD-980E-81B979A74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8309-F587-424A-8B22-464FC9F8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9D452-E4A3-4CC6-94AD-DD8BA893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32200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心理健康教育疫情期间工作总结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689" b="18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疫情对心理健康教育的影响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心理压力增加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疫情期间，人们面临各种压力，如健康风险、经济压力、社交隔离等，导致心理压力增加。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情绪波动和焦虑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由于不确定性、信息过载和社交隔离等因素，人们容易出现情绪波动和焦虑症状。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学习和生活方式的改变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疫情改变了人们的学习和生活方式，对心理适应能力提出了更高的要求。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通过心理健康教育，提高公众对心理健康的重视，减少对心理问题的歧视和误解。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通过提供心理支持和辅导，帮助个体应对疫情带来的心理压力，维护心理健康。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心理健康教育有助于缓解社会紧张和焦虑情绪，维护社会稳定。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开展心理健康教育的必要性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通过线上平台和社交媒体，向公众普及心理健康知识，提高公众对心理健康的重视程度。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458" r="3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500" b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制作和发布心理健康公益广告，引导公众关注心理健康问题，传递积极向上的生活态度。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心理健康公益广告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组织线上心理健康主题活动，如心理健康讲座、心理健康主题征文等，激发公众参与热情。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心理健康主题活动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培训专业心理咨询师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对专业心理咨询师进行培训，提高其在线咨询技能和服务质量，确保提供优质的心理咨询服务。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定期回访与跟进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对接受过在线心理咨询服务的用户进行定期回访和跟进，了解服务效果，提供必要的支持和帮助。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建立在线心理咨询平台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搭建在线心理咨询平台，提供专业的心理咨询服务，满足公众在疫情期间的心理需求。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在线心理咨询服务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开发线上心理健康课程，包括心理健康基础知识、心理调适方法、心理疏导技巧等，供公众免费学习。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线上心理健康课程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邀请心理健康专家进行在线讲座，分享心理健康知识和应对策略，提高公众的自我调节能力。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在线心理健康讲座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对心理健康志愿者进行培训，提高其心理疏导和干预能力，为有需要的人群提供支持。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培训心理健康志愿者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心理健康宣传活动覆盖人数众多，有效提高了公众的心理健康意识。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心理健康教育机构通过线上和线下相结合的方式，开展了各类心理健康宣传活动。这些活动包括心理健康讲座、工作坊、展览等，覆盖了不同年龄段和人群，包括学生、教师、医护人员、社区居民等。据统计，心理健康宣传活动的覆盖人数达到了数十万人次，极大地提高了公众对心理健康的关注度和认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心理健康宣传活动的覆盖人数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在线心理咨询服务受益人数众多，为有心理困扰的人们提供了及时的帮助。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疫情期间，心理健康教育机构纷纷推出了在线心理咨询服务，为有心理困扰的人们提供了及时的帮助。这些服务通过电话、视频、聊天等方式进行，涵盖了儿童、青少年、成人等不同年龄段，涉及焦虑、抑郁、压力等多种心理问题。据统计，在线心理咨询服务受益人数达到了数万人次，有效地缓解了人们的心理压力和困扰，提高了他们的心理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在线心理咨询服务受益人数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https://d.book118.com/346232200002010100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2024-09-23T18:21:19.394</cp:lastPrinted>
  <dcterms:created xsi:type="dcterms:W3CDTF">2024-09-23T10:21:19Z</dcterms:created>
  <dcterms:modified xsi:type="dcterms:W3CDTF">2024-09-23T10:21:21Z</dcterms:modified>
</cp:coreProperties>
</file>