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2166B2-5B55-40F6-B8B5-22E61C8308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EAEC39-AAEC-4C92-8224-60924A7EE5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B6374E-2759-4A5B-8D80-F60D2C2CFC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53B54A-174E-4438-A43C-8298037C97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FE97750-1CF7-4316-A435-8C161F96EF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D9B3025-9045-4E5F-A033-73CBCE27ED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84CB0A6-6746-4FEE-87C6-175F5C5008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DE66DF-1BCF-48DC-A13D-D68F6B2887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9ED70A-8F53-45E2-A9CD-01CD88356A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0DFFFD-002C-4193-9ABA-1C52F607AB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284158-155C-44C1-BA7E-ED0EEE6B80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10.png" /><Relationship Id="rId4" Type="http://schemas.openxmlformats.org/officeDocument/2006/relationships/image" Target="../media/image11.png" /><Relationship Id="rId5" Type="http://schemas.openxmlformats.org/officeDocument/2006/relationships/image" Target="../media/image12.pn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6234205131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阳极氧化设备安全培训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阳极氧化设备简介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安全操作规程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安全防护措施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安全事故案例分析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安全培训与考核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阳极氧化设备简介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921" b="17921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1" b="17921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4126665"/>
            <a:ext cx="4740456" cy="161028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设备工作过程中，电流、电压、温度、时间等参数需精确控制，以确保氧化膜的质量和稳定性。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58305" y="1926781"/>
            <a:ext cx="4740456" cy="161028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阳极氧化设备通过向金属表面施加阳极电流，使其氧化形成一层保护膜，以增强金属的耐腐蚀性和美观度。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设备工作原理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25453" y="2201509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71268" y="3917777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25453" y="3917777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21227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1227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620731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20731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51871" y="2201468"/>
            <a:ext cx="3619398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电源系统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951871" y="2556134"/>
            <a:ext cx="3619398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提供稳定的直流电源，控制电流和电压。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51871" y="3917737"/>
            <a:ext cx="3619398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冷却系统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51871" y="4293372"/>
            <a:ext cx="3619398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控制设备温度，防止过热。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675726" y="2201468"/>
            <a:ext cx="359504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电解槽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675726" y="2556134"/>
            <a:ext cx="3595046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用于盛放电解液，是阳极氧化的主要反应场所。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620854" y="3917737"/>
            <a:ext cx="359504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控制系统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620854" y="4293372"/>
            <a:ext cx="3595046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监测和控制设备运行参数，确保设备稳定运行。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6867022" y="2819156"/>
            <a:ext cx="211409" cy="225430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15761" y="4291457"/>
            <a:ext cx="606417" cy="547958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9466" y="2608738"/>
            <a:ext cx="727375" cy="547787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71268" y="2201509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1" name="Picture 2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854" y="2602017"/>
            <a:ext cx="634228" cy="494386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2669" y="4270675"/>
            <a:ext cx="500969" cy="589605"/>
          </a:xfrm>
          <a:prstGeom prst="rect">
            <a:avLst/>
          </a:prstGeom>
        </p:spPr>
      </p:pic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设备组成与功能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5746" b="35746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957" b="19957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航空航天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用于制造耐腐蚀性要求较高的零部件，如飞机外壳、发动机零件等。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汽车工业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用于制造汽车零部件，如发动机罩、车门等。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电子产品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用于制造金属外壳、连接器等电子元件。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设备应用领域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安全操作规程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1227" y="2201509"/>
            <a:ext cx="3650041" cy="129540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21227" y="3917777"/>
            <a:ext cx="3650041" cy="129540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20731" y="2201509"/>
            <a:ext cx="3650041" cy="129540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20731" y="3917777"/>
            <a:ext cx="3650041" cy="1295400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1871" y="2379350"/>
            <a:ext cx="3619398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确保电源、水源、气源等设备正常，并检查管道连接是否牢固。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51871" y="4098300"/>
            <a:ext cx="3619398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清理设备周围杂物，确保工作区域整洁、宽敞。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75726" y="2379350"/>
            <a:ext cx="3595046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检查阳极氧化设备各部件是否完好，无破损或泄漏现象。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620854" y="4098300"/>
            <a:ext cx="3595046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穿戴好防护用品，如防护手套、防护眼镜等。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325453" y="2201509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71268" y="3917777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25453" y="3917777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6867022" y="2819156"/>
            <a:ext cx="211409" cy="225430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915761" y="4291457"/>
            <a:ext cx="606417" cy="547958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609466" y="2608738"/>
            <a:ext cx="727375" cy="547787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71268" y="2201509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854" y="2602017"/>
            <a:ext cx="634228" cy="494386"/>
          </a:xfrm>
          <a:prstGeom prst="rect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2669" y="4270675"/>
            <a:ext cx="500969" cy="589605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开机前的准备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895588" y="1757233"/>
            <a:ext cx="1867327" cy="1867327"/>
            <a:chOff x="3895588" y="1757233"/>
            <a:chExt cx="1867327" cy="1867327"/>
          </a:xfrm>
        </p:grpSpPr>
        <p:sp>
          <p:nvSpPr>
            <p:cNvPr id="3" name="AutoShape 3"/>
            <p:cNvSpPr/>
            <p:nvPr/>
          </p:nvSpPr>
          <p:spPr>
            <a:xfrm>
              <a:off x="3895588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6435060" y="1757233"/>
            <a:ext cx="1867327" cy="1867327"/>
            <a:chOff x="6435060" y="1757233"/>
            <a:chExt cx="1867327" cy="1867327"/>
          </a:xfrm>
        </p:grpSpPr>
        <p:sp>
          <p:nvSpPr>
            <p:cNvPr id="5" name="AutoShape 5"/>
            <p:cNvSpPr/>
            <p:nvPr/>
          </p:nvSpPr>
          <p:spPr>
            <a:xfrm>
              <a:off x="6435060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356238" y="1757233"/>
            <a:ext cx="1867327" cy="1867327"/>
            <a:chOff x="1356238" y="1757233"/>
            <a:chExt cx="1867327" cy="1867327"/>
          </a:xfrm>
        </p:grpSpPr>
        <p:sp>
          <p:nvSpPr>
            <p:cNvPr id="7" name="AutoShape 7"/>
            <p:cNvSpPr/>
            <p:nvPr/>
          </p:nvSpPr>
          <p:spPr>
            <a:xfrm>
              <a:off x="1356238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34129" y="3903871"/>
            <a:ext cx="2311548" cy="1594406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严格按照设备操作规程进行操作，避免误操作导致设备故障或人员伤害。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3703982" y="3903871"/>
            <a:ext cx="2348077" cy="1594406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保持工作区域的通风良好，防止有害气体聚集。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19054" y="3903871"/>
            <a:ext cx="2323724" cy="1594406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定期检查电解液、酸碱液等化学品的使用情况，避免泄漏事故。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8807293" y="3903871"/>
            <a:ext cx="2323724" cy="1594406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注意观察设备运行状态，如发现异常应及时停机检查。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8974532" y="1757233"/>
            <a:ext cx="1867327" cy="1867327"/>
            <a:chOff x="8974532" y="1757233"/>
            <a:chExt cx="1867327" cy="1867327"/>
          </a:xfrm>
        </p:grpSpPr>
        <p:sp>
          <p:nvSpPr>
            <p:cNvPr id="13" name="AutoShape 13"/>
            <p:cNvSpPr/>
            <p:nvPr/>
          </p:nvSpPr>
          <p:spPr>
            <a:xfrm>
              <a:off x="8974532" y="1757233"/>
              <a:ext cx="1867327" cy="1867327"/>
            </a:xfrm>
            <a:prstGeom prst="donut">
              <a:avLst>
                <a:gd name="adj" fmla="val 1215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1999673" y="2385294"/>
            <a:ext cx="580457" cy="611204"/>
            <a:chOff x="199967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99967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2150397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2150397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35492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431200" y="2395266"/>
            <a:ext cx="796103" cy="591260"/>
            <a:chOff x="4431200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13118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431200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Freeform 22"/>
          <p:cNvSpPr/>
          <p:nvPr/>
        </p:nvSpPr>
        <p:spPr>
          <a:xfrm>
            <a:off x="7022993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4" name="Freeform 24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操作过程中的注意事项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72922" y="2599767"/>
            <a:ext cx="2150213" cy="2889707"/>
            <a:chOff x="972922" y="2599767"/>
            <a:chExt cx="2150213" cy="2889707"/>
          </a:xfrm>
        </p:grpSpPr>
        <p:sp>
          <p:nvSpPr>
            <p:cNvPr id="3" name="AutoShape 3"/>
            <p:cNvSpPr/>
            <p:nvPr/>
          </p:nvSpPr>
          <p:spPr>
            <a:xfrm>
              <a:off x="972922" y="2599767"/>
              <a:ext cx="2150213" cy="2889707"/>
            </a:xfrm>
            <a:prstGeom prst="rect">
              <a:avLst/>
            </a:prstGeom>
            <a:solidFill>
              <a:schemeClr val="accent1">
                <a:alpha val="18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3705053" y="2599767"/>
            <a:ext cx="2150213" cy="2889707"/>
            <a:chOff x="3705053" y="2599767"/>
            <a:chExt cx="2150213" cy="2889707"/>
          </a:xfrm>
        </p:grpSpPr>
        <p:sp>
          <p:nvSpPr>
            <p:cNvPr id="5" name="AutoShape 5"/>
            <p:cNvSpPr/>
            <p:nvPr/>
          </p:nvSpPr>
          <p:spPr>
            <a:xfrm>
              <a:off x="3705053" y="2599767"/>
              <a:ext cx="2150213" cy="2889707"/>
            </a:xfrm>
            <a:prstGeom prst="rect">
              <a:avLst/>
            </a:prstGeom>
            <a:solidFill>
              <a:schemeClr val="accent1">
                <a:alpha val="18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6437185" y="2599767"/>
            <a:ext cx="2150213" cy="2889707"/>
            <a:chOff x="6437185" y="2599767"/>
            <a:chExt cx="2150213" cy="2889707"/>
          </a:xfrm>
        </p:grpSpPr>
        <p:sp>
          <p:nvSpPr>
            <p:cNvPr id="7" name="AutoShape 7"/>
            <p:cNvSpPr/>
            <p:nvPr/>
          </p:nvSpPr>
          <p:spPr>
            <a:xfrm>
              <a:off x="6437185" y="2599767"/>
              <a:ext cx="2150213" cy="2889707"/>
            </a:xfrm>
            <a:prstGeom prst="rect">
              <a:avLst/>
            </a:prstGeom>
            <a:solidFill>
              <a:schemeClr val="accent1">
                <a:alpha val="18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9169412" y="2599767"/>
            <a:ext cx="2150213" cy="2889707"/>
            <a:chOff x="9169412" y="2599767"/>
            <a:chExt cx="2150213" cy="2889707"/>
          </a:xfrm>
        </p:grpSpPr>
        <p:sp>
          <p:nvSpPr>
            <p:cNvPr id="9" name="AutoShape 9"/>
            <p:cNvSpPr/>
            <p:nvPr/>
          </p:nvSpPr>
          <p:spPr>
            <a:xfrm>
              <a:off x="9169412" y="2599767"/>
              <a:ext cx="2150213" cy="2889707"/>
            </a:xfrm>
            <a:prstGeom prst="rect">
              <a:avLst/>
            </a:prstGeom>
            <a:solidFill>
              <a:schemeClr val="accent1">
                <a:alpha val="18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AutoShape 10"/>
          <p:cNvSpPr/>
          <p:nvPr/>
        </p:nvSpPr>
        <p:spPr>
          <a:xfrm>
            <a:off x="1057916" y="3300970"/>
            <a:ext cx="1980224" cy="1988104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如遇设备故障、化学品泄漏等异常情况，应立即停机并采取相应措施。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790048" y="3300970"/>
            <a:ext cx="1980224" cy="1988104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若发生火灾、地震等紧急情况，应迅速停机并按照应急预案进行处置。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522180" y="3300970"/>
            <a:ext cx="1980224" cy="1988104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对于严重威胁人身安全的异常情况，应立即断开电源，并通知相关部门处理。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54407" y="3300970"/>
            <a:ext cx="1980224" cy="2000296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在处理异常情况时，应保持冷静、迅速，避免事态扩大。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1588976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4231" y="2348202"/>
            <a:ext cx="427404" cy="503036"/>
          </a:xfrm>
          <a:prstGeom prst="rect">
            <a:avLst/>
          </a:prstGeom>
        </p:spPr>
      </p:pic>
      <p:sp>
        <p:nvSpPr>
          <p:cNvPr id="16" name="AutoShape 16"/>
          <p:cNvSpPr/>
          <p:nvPr/>
        </p:nvSpPr>
        <p:spPr>
          <a:xfrm>
            <a:off x="4321203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54410" y="2409492"/>
            <a:ext cx="451403" cy="451403"/>
          </a:xfrm>
          <a:prstGeom prst="rect">
            <a:avLst/>
          </a:prstGeom>
        </p:spPr>
      </p:pic>
      <p:sp>
        <p:nvSpPr>
          <p:cNvPr id="18" name="AutoShape 18"/>
          <p:cNvSpPr/>
          <p:nvPr/>
        </p:nvSpPr>
        <p:spPr>
          <a:xfrm>
            <a:off x="7053335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9" name="Picture 1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63307" y="2346672"/>
            <a:ext cx="498064" cy="506191"/>
          </a:xfrm>
          <a:prstGeom prst="rect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9785562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1" name="Picture 2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10068" y="2412169"/>
            <a:ext cx="468901" cy="375102"/>
          </a:xfrm>
          <a:prstGeom prst="rect">
            <a:avLst/>
          </a:prstGeom>
        </p:spPr>
      </p:pic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异常情况处理与紧急停机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安全防护措施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https://d.book118.com/346234205131010044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2024-09-12T23:41:42.136</cp:lastPrinted>
  <dcterms:created xsi:type="dcterms:W3CDTF">2024-09-12T15:41:42Z</dcterms:created>
  <dcterms:modified xsi:type="dcterms:W3CDTF">2024-09-12T15:41:43Z</dcterms:modified>
</cp:coreProperties>
</file>