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72680C-4B3D-4D37-AE3C-C8CBE691D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96FC9-61F8-4CE4-BCF6-011DB15AF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654E20-D339-4C02-B364-15645F078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3C748E-BE94-4200-9264-619820629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8A1792-93E1-4B5F-8956-AED9D89D3A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5FE9DF-0BF3-4631-8E09-49BE7E732A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93E75-2A70-42DF-A6FF-F5404E6F2F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320A6-629B-46B5-8B29-2E735F1AD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9BFA7-6608-4898-B73C-7DB6229E6E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67C58F-C2B8-4FD8-A588-5DE426B9A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9CBDF-4D97-4DAB-95FE-6E5E63D793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2350252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优化医疗保健行业的医护人员岗位设置</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医护人员岗位设置现状及问题</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优化医护人员岗位设置的策略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实施优化策略的具体措施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优化策略实施后的效果评估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医疗保健行业的重要性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医疗保健行业是国民经济的重要组成部分，关系到人民群众的健康福祉和社会稳定。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医护人员岗位设置的现状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当前，医护人员岗位设置存在不合理、不均衡等问题，制约了医疗保健行业的发展和服务质量的提高。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优化医护人员岗位设置的意义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通过优化医护人员岗位设置，可以提高医疗保健服务效率和质量，缓解医疗资源紧张局面，促进医疗保健行业的可持续发展。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国外在医护人员岗位设置方面进行了大量研究，形成了较为完善的理论体系和实践经验，如以患者需求为导向的岗位设置、弹性排班制度等。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国内在医护人员岗位设置方面的研究起步较晚，但近年来发展迅速，主要集中在医护人员配置标准、岗位管理、绩效考核等方面。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国内外在医护人员岗位设置方面存在一定差异，但都在不断探索和完善，以提高医疗保健服务质量和效率为目标。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国内外研究对比分析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本研究旨在通过分析医疗保健行业医护人员岗位设置的现状及存在的问题，提出针对性的优化策略和建议，为医疗保健行业的可持续发展提供参考。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优化医护人员岗位设置有利于提高医疗保健服务效率和质量，缓解医疗资源紧张局面，促进医疗保健行业的可持续发展。同时，本研究还可以为政府制定相关政策提供理论依据和实践参考。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医护人员岗位设置现状及问题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267" b="526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567" b="356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医护人员岗位设置现状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医护人员岗位分类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目前，医疗保健行业的医护人员岗位主要分为医生、护士、医技人员等几大类。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岗位职责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各类医护人员岗位职责明确，医生负责诊断、治疗，护士负责护理、照顾患者，医技人员负责提供技术支持。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岗位设置依据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医护人员岗位设置主要依据医疗机构规模、业务需求以及医护人员的专业能力和经验。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岗位设置不合理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部分医疗机构医护人员岗位设置不合理，存在资源浪费和效率低下的问题。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医护人员工作压力大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由于医护人员工作量大、工作压力大，容易导致职业倦怠和人才流失。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医护人员短缺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部分地区和医疗机构存在医护人员短缺问题，导致医疗服务质量下降。</a:t>
            </a:r>
          </a:p>
        </p:txBody>
      </p:sp>
      <p:pic>
        <p:nvPicPr>
          <p:cNvPr id="10" name="Picture 10"/>
          <p:cNvPicPr>
            <a:picLocks noChangeAspect="1"/>
          </p:cNvPicPr>
          <p:nvPr/>
        </p:nvPicPr>
        <p:blipFill>
          <a:blip r:embed="rId2"/>
          <a:srcRect l="6792" r="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医护人才培养周期长、成本高，且部分地区和医疗机构对人才培养重视不足，导致人才短缺。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人才培养不足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岗位管理不规范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医疗资源分配不均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750" r="10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部分医疗机构对医护人员岗位管理不规范，缺乏科学的岗位设置和评估机制。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医疗资源在地区间、城乡间分配不均，导致部分地区和医疗机构医护人员短缺。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优化医护人员岗位设置的策略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针对各类医护岗位，制定明确的职责范围和工作要求，确保医护人员能够清晰理解自己的工作内容和职责边界。</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岗位职责明确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针对不同医护岗位，明确相应的技能要求和从业资格，确保医护人员具备必要的专业能力和素质。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技能要求明确</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250" r="19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根据医疗机构的实际需求和业务规模，合理规划医护人员的岗位数量和结构，避免人力浪费或不足。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岗位数量与结构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制定科学合理的岗位设置标准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在职培训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定期组织医护人员参加在职培训，提高其专业技能和业务水平，满足医疗机构不断发展的需求。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岗前培训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对新入职的医护人员进行系统的岗前培训，使其尽快适应工作环境和岗位要求。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职业规划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为医护人员提供个性化的职业规划指导，帮助其明确职业发展方向和目标，实现个人与机构的共同发展。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417" r="18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加强医护人员培训与职业规划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https://d.book118.com/346235025220010040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2024-09-07T11:07:47.358</cp:lastPrinted>
  <dcterms:created xsi:type="dcterms:W3CDTF">2024-09-07T03:07:47Z</dcterms:created>
  <dcterms:modified xsi:type="dcterms:W3CDTF">2024-09-07T03:07:49Z</dcterms:modified>
</cp:coreProperties>
</file>