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170D-3091-4111-BBBD-198CAF6A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8C5E4-5600-41F3-BDDC-90E0DA1B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509CD-F950-45EC-8C1D-93210313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1E4F0-9C9C-4D99-A019-867E2438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7D13B-E0BE-4845-A296-0127AA1B5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7E70B-3580-4833-BAD9-F461EB6C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2820E-8E33-444B-84A4-ECC80B36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0CF47-0E94-49AC-BEE6-C6A5EA58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FA75D-4B12-4AA1-94B4-CB8F6519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26C17-FDC7-48D8-80EC-8C7F3A3A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1D111-89A6-457E-BE1B-445A53265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35204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结算管理与控制\n## 1.工程结算的基本概念及重要性\n### 1.1工程结算的定义与分类\n### 1.2工程结算的重要性及影响\n### 1.3工程结算的法律法规与行业标准\n## 2.工程结算的程序与方法\n### 2.1工程结算的基本程序\n### 2.2工程结算的常用方法\n### 2.3工程结算的争议解决途径\n## 3.工程结算的预算与成本控制\n### 3.1工程结算的预算编制与控制\n### 3.2工程结算的成本分析与控制\n### 3.3工程结算的财务与税务管理\n## 4.工程结算的风险管理与防范\n### 4.1工程结算的风险识别与评估\n### 4.2工程结算的风险防范与应对措施\n### 4.3工程结算的风险监控与预警\n## 5.工程结算的信息化管理\n### 5.1工程结算信息化的意义与作用\n### 5.2工程结算信息化的实施与应用\n### 5.3工程结算信息化的前景与挑战\n## 6.工程结算的实践案例分析\n### 6.1成功的工程结算案例分析\n### 6.2工程结算中的问题与教训\n### 6.3工程结算的改进措施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工程结算管理与控制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工程结算的基本概念及重要性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工程结算的定义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工程结算是指在建设工程项目完成后，根据合同约定和实际施工情况，对工程的价款进行结算的过程。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工程结算包括工程预付款、工程进度款、工程竣工款等各个阶段的款项结算。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工程结算是建设工程项目管理的重要组成部分，关系到建设各方的经济利益。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工程结算的分类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按结算阶段分：预付款结算、进度款结算、竣工款结算等。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按结算方式分：现金结算、转账结算、分期结算等。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按结算依据分：按照合同约定结算、按照实际施工情况结算等。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保障建设各方的合法权益：工程结算是建设工程项目管理的关键环节，关系到建设各方的经济利益，确保各方权益得到保障。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促进建设工程项目的顺利进行：工程结算能够及时支付工程款项，保障施工方的资金周转，从而促进建设工程项目的顺利进行。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提高建设工程项目管理水平：工程结算管理是建设工程项目管理的重要组成部分，加强工程结算管理有助于提高建设工程项目管理的整体水平。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工程结算的重要性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影响建设各方的经济效益：工程结算的及时性和准确性直接影响到建设各方的经济效益。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影响建设工程项目的工期和质量：工程结算管理不到位，可能导致工程款项拖欠，进而影响建设工程项目的工期和质量。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影响建设工程项目的社会稳定：工程结算纠纷可能导致拖欠农民工工资等问题，影响建设工程项目的社会稳定。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工程结算的影响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《中华人民共和国合同法》：规定了建设工程合同的订立、履行、变更、解除、终止等方面的法律规定，为工程结算提供了法律依据。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《中华人民共和国建筑法》：规定了建筑活动的管理、监督、规范等方面的法律规定，为工程结算提供了法律保障。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《中华人民共和国招标投标法》：规定了建设工程项目的招标投标活动，为工程结算提供了法律规范。</a:t>
                </a:r>
                <a:endParaRPr/>
              </a:p>
            </p:txBody>
          </p:sp>
          <p:sp>
            <p:nvSpPr>
              <p:cNvPr id="2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工程结算的法律法规</a:t>
                </a:r>
                <a:endParaRPr/>
              </a:p>
            </p:txBody>
          </p:sp>
          <p:sp>
            <p:nvSpPr>
              <p:cNvPr id="2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《建设工程价款结算暂行办法》：规定了建设工程价款的结算原则、方法、程序等方面的行业标准，为工程结算提供了操作指南。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《建筑工程施工发包与承包计价管理办法》：规定了建筑工程施工发包与承包的计价原则、方法、程序等方面的行业标准，为工程结算提供了计价依据。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《建设工程质量保证金管理办法》：规定了建设工程质量保证金的管理、使用、退还等方面的行业标准，为工程结算提供了质量保证。</a:t>
                </a:r>
                <a:endParaRPr/>
              </a:p>
            </p:txBody>
          </p:sp>
          <p:sp>
            <p:nvSpPr>
              <p:cNvPr id="2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工程结算的行业标准</a:t>
                </a:r>
                <a:endParaRPr/>
              </a:p>
            </p:txBody>
          </p:sp>
          <p:sp>
            <p:nvSpPr>
              <p:cNvPr id="2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工程结算的法律法规与行业标准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工程结算的程序与方法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建设工程项目竣工验收合格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建设单位组织竣工验收，确认工程质量合格。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建设单位与施工单位签订工程竣工结算协议。</a:t>
                </a:r>
                <a:endParaRPr/>
              </a:p>
            </p:txBody>
          </p:sp>
        </p:grpSp>
        <p:grpSp>
          <p:nvGrpSpPr>
            <p:cNvPr id="2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工程结算文件的编制与审核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施工单位编制工程结算文件，报送建设单位审核。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建设单位对工程结算文件进行审核，提出审核意见。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工程结算文件的审批与支付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建设单位将审核后的工程结算文件报送主管部门审批。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主管部门审批通过后，建设单位按照约定支付工程款项。</a:t>
                </a:r>
                <a:endParaRPr/>
              </a:p>
            </p:txBody>
          </p:sp>
        </p:grpSp>
      </p:grpSp>
      <p:pic>
        <p:nvPicPr>
          <p:cNvPr id="2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工程结算的基本程序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根据实际完成的工程量，按照合同约定计算工程款项。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适用于工程变更较大的情况，能够保证工程款项的准确性。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按实际完成的工程量结算</a:t>
                </a:r>
                <a:endParaRPr/>
              </a:p>
            </p:txBody>
          </p:sp>
        </p:grpSp>
        <p:grpSp>
          <p:nvGrpSpPr>
            <p:cNvPr id="2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根据预算定额和实际施工情况，计算工程款项。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适用于工程变更较小的情况，便于工程结算的管理。</a:t>
                </a:r>
                <a:endParaRPr/>
              </a:p>
            </p:txBody>
          </p:sp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按预算定额结算</a:t>
                </a:r>
                <a:endParaRPr/>
              </a:p>
            </p:txBody>
          </p:sp>
        </p:grpSp>
        <p:grpSp>
          <p:nvGrpSpPr>
            <p:cNvPr id="2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按照合同约定的总价，进行工程款项的结算。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适用于工程简单、合同条款明确的情况，便于工程结算的操作。</a:t>
                </a:r>
                <a:endParaRPr/>
              </a:p>
            </p:txBody>
          </p:sp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按合同总价结算</a:t>
                </a:r>
                <a:endParaRPr/>
              </a:p>
            </p:txBody>
          </p:sp>
        </p:grpSp>
      </p:grpSp>
      <p:pic>
        <p:nvPicPr>
          <p:cNvPr id="2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协商调解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建设单位和施工单位通过协商，达成一致意见，解决工程结算争议。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协商调解具有成本低、效率高的优点，是工程结算争议解决的首选途径。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建设单位和施工单位将工程结算争议提交仲裁机构，进行仲裁。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仲裁具有专业性强、程序简便的优点，适用于工程结算争议的复杂情况。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建设单位和施工单位将工程结算争议提交人民法院，进行诉讼。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诉讼具有法律约束力、公正性强的优点，适用于工程结算争议的重大情况。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工程结算的争议解决途径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工程结算的预算与成本控制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工程结算的预算编制与控制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工程结算预算编制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根据建设工程项目的特点，制定预算编制原则和方法。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参照预算定额和实际施工情况，编制工程结算预算。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工程结算预算控制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对工程结算预算执行情况进行监控，及时发现预算偏差。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分析预算偏差原因，采取相应的控制措施，保证工程结算预算的落实。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工程结算的成本分析与控制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工程结算成本分析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对工程结算成本进行分解，分析各项成本构成。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对比实际成本与预算成本，找出成本差异，分析成本差异原因。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工程结算成本控制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制定成本控制措施，优化成本结构，降低工程结算成本。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加强对工程结算成本的监控，及时发现成本问题，采取相应的控制措施。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工程结算财务管理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建立完善的财务管理制度，规范工程结算资金的收支。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加强工程结算资金的监控，确保资金安全，提高资金使用效率。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工程结算税务管理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了解工程结算相关的税收政策，合理避税，降低工程结算成本。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按照规定办理工程结算的税务手续，确保税务合规。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工程结算的财务与税务管理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https://d.book118.com/346235204213010051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工程结算管理与控制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2024-09-17T18:25:15.838</cp:lastPrinted>
  <dcterms:created xsi:type="dcterms:W3CDTF">2024-09-17T10:25:15Z</dcterms:created>
  <dcterms:modified xsi:type="dcterms:W3CDTF">2024-09-17T10:25:17Z</dcterms:modified>
</cp:coreProperties>
</file>