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2C5D1-B863-4109-943F-DCC3EA90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EB7E-DBD7-4DF4-826B-3FD6AB21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327A2-7873-4C9E-9C8F-9E720C98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64FF6-A7BB-45FF-8651-8B1631D7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EAF0C-E385-47A6-B37B-31489A48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1155C-310B-4E00-A41F-1E059ABF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17974-297C-4E8C-A313-19D70F8DC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BAF4D-CBB0-4D10-BAE8-A7A76257F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729BF-E2FC-4472-8151-DA7E1BC4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586CC-8B2C-4553-9B3B-13ACDE5D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523E9-ECB2-4187-A337-BE139FCA7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023003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度政协界别组活动计划活动方案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度政协界别组是政协组织中的重要组成部分，负责组织、协调和推动相关领域的协商民主工作。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近年来，随着社会经济的发展和民主意识的提高，度政协界别组在推动社会进步和民主发展中发挥了重要作用。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为了进一步发挥度政协界别组的作用，提高协商民主的质量和水平，制定度政协界别组活动计划活动方案。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31" name="AutoShape 31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4" name="TextBox 34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提高度政协界别组的组织能力和协调能力，促进协商民主工作的开展。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6" name="AutoShape 36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9" name="TextBox 39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加强度政协界别组与相关领域的联系与合作，推动跨界别合作与交流。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41" name="AutoShape 41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3" name="TextBox 43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提高度政协界别组成员的协商能力和参政议政水平，为政协工作提供有力支持。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包括各领域的专家学者、企业家、社会活动家等。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度政协界别组成员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00" b="25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包括政府机构、企事业单位、社会组织等。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相关领域的代表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对活动进行报道和宣传。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媒体记者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反映社会热点问题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结合当前社会热点问题，选择具有代表性和普遍性的议题，为委员提供建言献策的平台。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突出界别特色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根据界别组的特色和优势，设定主题，发挥界别组的专业性和独特性。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围绕政协年度工作重点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活动主题应紧密围绕政协年度工作重点，体现政协在参政议政、民主监督、政治协商等方面的核心职能。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组织委员就某一专题进行深入研讨，邀请专家学者进行解读和指导。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专题研讨会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组织委员实地考察，了解实际情况，为建言献策提供依据。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调研考察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邀请相关部门负责人与委员进行对话交流，增进了解，促进合作。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对话交流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组织界别组之间的联谊活动，增进相互了解和友谊。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界别组联谊活动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制定详细的活动计划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包括活动时间、地点、参与人员、活动内容等。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包括开场致辞、主题发言、互动环节、总结发言等。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根据活动主题，准备相关的背景资料、政策文件等供委员参考。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做好后勤保障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确保活动场地、设备、餐饮等安排妥当，为委员提供良好的活动环境。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活动时间长度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根据界别组的活动内容，确定活动的时间长度，确保活动能够充分展开。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具体时间安排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在确定活动日期后，进一步细化活动的时间安排，包括活动开场、主题发言、讨论环节、总结等具体时间节点。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确定活动日期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根据界别组成员的时间安排，确定一个方便大部分成员参与的日期。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根据界别组的活动主题和目的，对活动场地进行适当的布置，营造出相应的氛围和环境。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确定活动场地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根据界别组的活动内容和规模，选择一个适合的场地，如会议室、活动室等。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活动场地要求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确保活动场地具备相应的设施和条件，如投影设备、音响设备、桌椅等，以满足活动的需要。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167" r="31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利用微博、微信、抖音等社交媒体平台，发布活动信息和宣传海报，吸引更多人关注。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传统媒体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通过报纸、电视、广播等传统媒体，发布活动信息和宣传广告，扩大活动影响力。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网络论坛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在各大网络论坛和社区中发布活动信息和宣传海报，吸引更多人参与讨论和关注。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https://d.book118.com/346240230035010032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2024-08-31T03:54:29.533</cp:lastPrinted>
  <dcterms:created xsi:type="dcterms:W3CDTF">2024-08-30T19:54:29Z</dcterms:created>
  <dcterms:modified xsi:type="dcterms:W3CDTF">2024-08-30T19:54:31Z</dcterms:modified>
</cp:coreProperties>
</file>