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74923-D825-4E14-91D9-960189B59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52507-F690-40F0-856E-921275B01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9184D-BC81-4560-A8C1-74077A63F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AB56F-336F-432B-AF02-6B3F28607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71E6D-DBFF-4FB1-B08F-682D8C374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6BFAE8-27E0-44BD-BBFA-8E0246845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9C2843-748C-44E2-B9DE-D7405AFD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F6C2D-19DF-4086-A408-3D9F759EC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BDB54-7910-4382-8E30-3505D5DAC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D5E03-EF6D-404D-8F3F-6EC31AC38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6553D-61F0-4CB0-8777-3EF44A41A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41054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93培训如何提高员工的销售和谈判能力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员工销售能力提升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员工谈判能力提高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83" r="2308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提升员工销售技能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随着市场竞争的加剧，企业需要员工具备更高的销售技能才能保持竞争优势。93培训通过提供专业的销售技巧和策略，帮助员工提升销售能力。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增强员工谈判能力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谈判是商业活动中不可或缺的一部分，对于员工来说，具备良好的谈判能力可以为企业争取更多的利益。93培训通过教授有效的谈判技巧和沟通方法，提高员工的谈判能力。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市场环境和客户需求不断变化，企业需要及时调整销售策略和谈判方式。93培训紧跟市场趋势，提供最新的销售和谈判理念，帮助员工适应市场变化。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销售技巧培训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包括客户需求分析、产品展示、异议处理等销售过程中的关键技能。目标是使员工能够准确把握客户需求，有效展示产品优势，妥善处理客户异议，提高销售业绩。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涵盖谈判准备、策略制定、沟通技巧等方面。目标是使员工能够制定有效的谈判策略，运用合适的沟通技巧，为企业争取更多的利益。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强调团队协作在销售和谈判过程中的重要性，培养员工的团队意识和协作精神。目标是提高团队的凝聚力和整体绩效。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通过案例分析，让员工了解成功的销售和谈判案例，并从中学习经验和教训。同时，提供实践机会，让员工在实际操作中巩固所学知识和技能。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谈判能力培训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团队协作培训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员工销售能力提升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85" b="12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包括倾听、引导、呈现和解决方案等技巧，帮助员工更好地与客户沟通，理解客户需求，并提供符合客户期望的产品或服务。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根据市场趋势、竞争对手和客户需求，制定相应的销售策略，如定位、市场细分、目标市场选择、产品差异化等，以提升销售业绩。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销售技巧与策略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销售策略制定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有效的销售技巧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通过积极沟通、关注客户需求、提供优质服务等方式，与客户建立长期稳定的合作关系，提高客户满意度和忠诚度。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建立良好客户关系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定期回访客户，了解客户反馈和意见，及时处理客户问题，不断改进产品和服务，以保持客户满意度和信任。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组建高效销售团队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选拔具备销售潜力和团队合作精神的员工，通过培训和激励措施，提高销售团队的整体素质和业绩。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建立开放、互信、协作的团队氛围，鼓励团队成员之间积极沟通、分享经验和资源，共同应对市场挑战和机遇。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销售团队建设与合作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员工谈判能力提高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积极倾听对方需求，理解其立场和利益点，为制定谈判策略打下基础。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提问与引导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灵活运用谈判技巧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通过巧妙提问，引导对方透露更多信息，同时掌握谈判主动权。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根据实际情况，灵活运用如给出选择、制造竞争、让步策略等谈判技巧，以达成有利协议。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谈判技巧与策略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合同条款理解与运用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合同基本要素掌握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熟悉合同的基本构成要素，如双方义务、违约责任等，确保合同内容完整、准确。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条款解读与风险评估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深入解读合同条款，识别潜在风险点，为谈判提供有力支持。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合同条款优化建议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根据谈判进展和对方需求，提出合同条款的优化建议，促进协议达成。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https://d.book118.com/346241054111010101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2024-09-25T21:04:36.208</cp:lastPrinted>
  <dcterms:created xsi:type="dcterms:W3CDTF">2024-09-25T13:04:36Z</dcterms:created>
  <dcterms:modified xsi:type="dcterms:W3CDTF">2024-09-25T13:04:38Z</dcterms:modified>
</cp:coreProperties>
</file>