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A27A52-59EA-47D1-8DBA-E5D1F5015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36920D-6E44-448C-BFA4-C0BD6B34A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AEE29F-FAB8-41C3-B1AF-78A1CDDEC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A6D3F2-732D-4556-9B12-A3C73AFAB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B3669E-F9B6-4EEF-B903-8BB2B9A74F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0D8927-05AC-4130-850D-AFC4CE3B73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4AA368-1C3D-4BEC-B903-4BD3AEC9D6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7CCD57-8051-4EE4-8ED8-C3A0EFD5C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93EDBA-D709-489C-9D27-FEA345AC4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0886A-F327-4BA1-9C5C-436754671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4ACA7-06BA-40EA-9008-97FDE3627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242053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薪酬激励与员工绩效评估有效解决争议与纠纷</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薪酬激励与员工绩效评估概述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薪酬激励策略与方法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员工绩效评估体系建立与完善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争议与纠纷产生原因及现状分析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有效解决薪酬激励争议措施探讨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有效解决员工绩效评估纠纷途径研究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薪酬激励与员工绩效评估概述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指通过合理的薪酬制度和激励措施，激发员工的工作积极性、主动性和创造性，提高工作绩效。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薪酬激励定义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58" r="14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员工绩效评估定义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指对员工的工作表现、工作能力、工作成果等进行全面、客观、公正的评价，为薪酬激励提供依据。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通过薪酬激励和员工绩效评估，促进员工个人和组织目标的共同实现，提升组织整体绩效。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薪酬激励能够直接影响员工的工作动机，合理的薪酬制度和激励措施能够激发员工的工作热情，提高工作效率。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激励员工积极性</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员工绩效评估能够帮助员工发现自身不足，制定改进计划，提升工作能力和职业素养。</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提升员工能力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通过薪酬激励和员工绩效评估，组织能够更加合理地配置人力资源，实现人尽其才、才尽其用。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优化人力资源配置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公平、公正的薪酬激励和员工绩效评估能够增强员工的组织认同感和归属感，提高组织凝聚力。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增强组织凝聚力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现状及问题</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薪酬激励与员工绩效评估脱节</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部分组织存在薪酬激励与员工绩效评估相互独立的情况，导致激励措施缺乏针对性和有效性。</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评估标准不明确</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员工绩效评估标准模糊、主观性强，导致评估结果缺乏客观性和公正性。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薪酬制度不合理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部分组织薪酬制度过于僵化或存在不公平现象，导致员工对薪酬激励失去信心。</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激励措施单一</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部分组织过于依赖单一的薪酬激励措施，缺乏多元化、个性化的激励手段，无法满足员工多样化的需求。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薪酬激励策略与方法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278" b="627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基本工资制度设计</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市场调研与数据分析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了解同行业、同地区企业的薪酬水平，为制定具有竞争力的基本工资制度提供数据支持。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职位评估与分级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根据职位的工作内容、技能要求、责任大小等因素，对职位进行评估和分级，为确定不同职位的基本工资提供依据。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薪酬结构设计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综合考虑企业发展战略、员工个人能力和市场薪酬水平，设计合理的薪酬结构，包括固定工资、绩效工资等组成部分。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根据企业经营业绩、部门或团队绩效以及个人绩效表现，设计不同层级的奖金制度，激发员工的工作积极性。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奖金制度设计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针对特定岗位或特定工作环境，设立相应的津贴和补贴，如交通补贴、通讯补贴、高温津贴等，提高员工满意度和留任率。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津贴与补贴</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566" r="556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制定全面的员工福利计划，包括健康保险、养老保险、带薪休假等，增强员工对企业的归属感和忠诚度。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奖金、津贴等额外报酬设置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通过向员工提供购买公司股票的权利，使员工成为公司的股东之一，从而激发员工的长期工作动力和忠诚度。</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股票期权计划</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将企业的部分利润按照一定比例分享给员工，让员工感受到自己的努力与企业的发展密切相关。</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利润分享计划</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鼓励员工购买公司股票，成为公司的所有者之一，从而增强员工对企业的责任感和归属感。</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员工持股计划</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将员工的部分薪酬延期支付，与公司的长期业绩挂钩，引导员工关注公司的长期发展。</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延期支付计划</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长期激励计划实施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员工绩效评估体系建立与完善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定量与定性相结合原则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既要关注可量化的工作成果，也要重视员工的工作态度、团队合作能力等定性指标。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确定评估目标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明确绩效评估的目标是提升员工绩效、激励员工积极性，以及为企业决策提供数据支持。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公正、公平、公开原则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确保评估过程公正，评估标准公平，评估结果公开，避免出现不公正的评估现象。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明确评估目标和原则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与员工共同制定明确、可衡量的工作目标，并根据目标完成情况进行评估。</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目标管理法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通过上级、下级、同事、客户等多方面的反馈，全面评估员工的工作表现。</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360度反馈法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设定关键绩效指标，对员工在关键领域的表现进行评估。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关键绩效指标法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选择合适评估方法和技术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制定详细评估标准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多角度评估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定期评估与及时反馈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监督与申诉机制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确保评估过程公正、客观、准确</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根据岗位职责和工作目标，制定详细的评估标准，确保评估有据可依。</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定期进行绩效评估，并及时向员工反馈评估结果，指导员工改进工作。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结合不同评估主体的意见，从多个角度对员工绩效进行全面评估。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建立监督机制和申诉渠道，确保评估过程的公正性和客观性，及时处理争议和纠纷。</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争议与纠纷产生原因及现状分析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https://d.book118.com/346242053233010050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2024-09-16T11:11:59.291</cp:lastPrinted>
  <dcterms:created xsi:type="dcterms:W3CDTF">2024-09-16T03:11:59Z</dcterms:created>
  <dcterms:modified xsi:type="dcterms:W3CDTF">2024-09-16T03:12:01Z</dcterms:modified>
</cp:coreProperties>
</file>