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46946-3256-4B17-8CD4-6AFB63BFB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55944-6DD1-49A2-A6F4-DCED77FD0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7F426-99BD-4449-97CD-1FAAAA9E5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0B4484-E7C5-424A-9CD5-E34DF131F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28CB8B-8F21-4551-9BC8-71053A50C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BA1952-C613-4C20-B89A-CD378C9B0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E297D4-2961-4A45-8C17-B866CDF55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711008-01AD-4B5F-B2D1-95C85FB01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020D4A-0787-4100-B1FD-7E89B1EF9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CC33E-D44D-4EC1-9A55-33748CC2D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E7216-B9D8-455F-93AA-FA2271DAF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24215322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护理质量提升培训课件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护理质量提升方法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00" r="31000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当前医疗市场竞争激烈，对护理服务质量的要求日益提高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护理人员技能水平和服务意识参差不齐，需要统一培训提升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患者对护理服务的需求和期望不断提高，要求护理人员具备更高的专业素养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33" r="1883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提高护理人员专业技能和服务水平，提升患者满意度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强化护理人员团队协作和沟通能力，提高整体护理质量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培养护理人员职业素养和责任心，树立良好形象和口碑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护理质量是衡量医院医疗服务水平的重要指标之一，也是患者选择医院的重要参考因素。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护理质量是指护理人员为患者提供护理服务的效果和优劣程度，包括护理技术、态度、环境、设施等方面的综合表现。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00" r="31000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提高患者满意度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优质的护理服务能够满足患者的需求，提高患者的满意度，增强患者对医院的信任度。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高质量的护理服务能够减少医疗差错和事故的发生，保障患者的安全和权益。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提高医院声誉和竞争力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良好的护理质量能够提高医院的声誉和竞争力，吸引更多的患者前来就诊。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护理技术水平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护理人员的技术水平是评估护理质量的重要标准，包括护理操作、抢救技能等方面的要求。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护理服务态度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良好的服务态度能够增强患者的就医体验，包括关爱、耐心、细心等方面的要求。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护理管理规范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规范的护理管理是保障护理质量的基础，包括护理制度、流程等方面的要求。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通过患者满意度调查了解患者的真实感受和需求，不断改进和提高护理服务质量。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护理质量的评估标准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护理质量提升方法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定期组织护理人员参加培训，提高护理技能和知识水平。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鼓励护理人员参加继续教育，掌握最新的护理理念和技术。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对参加培训的护理人员进行考核，确保培训效果。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收集护理人员对培训的反馈意见，不断改进培训内容和方式。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继续教育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培训考核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培训反馈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培训和教育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https://d.book118.com/346242153221010034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2024-09-04T07:57:27.001</cp:lastPrinted>
  <dcterms:created xsi:type="dcterms:W3CDTF">2024-09-03T23:57:27Z</dcterms:created>
  <dcterms:modified xsi:type="dcterms:W3CDTF">2024-09-03T23:57:28Z</dcterms:modified>
</cp:coreProperties>
</file>