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399C5-2E7F-44DF-8009-5E0136589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67499-0FB1-493E-BC86-794681C7B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2620B-2280-455E-8847-B5002899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B85AC-9456-4826-A34E-9AB169AA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B2FF0-8269-4D72-8BD8-E92F06162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FD699-C5A3-49D9-B365-E958E8448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5A594-AC01-4AC6-B055-EAA22D032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62C00-43BD-41DE-8130-80E2DEB6A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FE516-A81F-4D3F-AE02-57818830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A8EFE-E289-44FC-AFEA-1CA36A95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82F02-FF78-4B3D-8D02-6763D51AD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42155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资料培训课件\n## 1.工程资料管理概述及重要性\n### 1.1工程资料的基本概念与作用\n### 1.2工程资料管理的目的和意义\n### 1.3工程资料管理与项目管理的关系\n## 2.工程资料分类与编码\n### 2.1工程资料的分类方法\n### 2.2工程资料的编码原则\n### 2.3工程资料编码的实际应用\n## 3.工程资料收集与整理\n### 3.1工程资料收集的途径与方法\n### 3.2工程资料整理的原则和要求\n### 3.3工程资料整理的实例分析\n## 4.工程资料验收与移交\n### 4.1工程资料验收的标准和程序\n### 4.2工程资料移交的方式和注意事项\n### 4.3工程资料验收与移交的实际案例\n## 5.工程资料存储与检索\n### 5.1工程资料存储的要求和方法\n### 5.2工程资料检索的原理和技巧\n### 5.3工程资料存储与检索的实际应用\n## 6.工程资料管理与信息化\n### 6.1工程资料管理信息化的意义和价值\n### 6.2工程资料管理信息化的方法和工具\n### 6.3工程资料管理信息化的案例分析\n## 7.工程资料管理人员培训与素质提升\n### 7.1工程资料管理人员培训的目标和内容\n### 7.2工程资料管理人员素质提升的途径和方法\n### 7.3工程资料管理人员培训与素质提升的案例分析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工程资料培训课件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工程资料管理概述及重要性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工程资料是指在工程建设过程中形成的各种文件材料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设计文件：包括图纸、设计说明书等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施工文件：包括施工组织设计、施工日志等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监理文件：包括监理规划、监理日志等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竣工验收文件：包括竣工验收报告、验收证书等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工程资料的作用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反映工程建设的全过程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证明工程质量和工程进度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为工程维护和管理提供依据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为工程索赔和纠纷处理提供证据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工程资料的基本概念与作用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工程资料管理的目的和意义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工程资料管理的目的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保证工程资料的真实性和完整性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提高工程资料的管理效率和使用价值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为工程建设提供及时、准确的信息支持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工程资料管理的意义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有助于提高工程建设的管理水平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有助于保证工程质量和安全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有助于降低工程成本和提高经济效益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工程资料管理与项目管理的关系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工程资料管理是项目管理的重要组成部分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工程资料管理贯穿于项目管理的全过程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工程资料管理为项目管理提供信息支持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项目管理对工程资料管理的影响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项目管理的目标和任务影响工程资料管理的重点和方向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项目管理的模式和手段影响工程资料管理的方法和工具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工程资料分类与编码</a:t>
            </a:r>
            <a:endParaRPr/>
          </a:p>
        </p:txBody>
      </p:sp>
      <p:sp>
        <p:nvSpPr>
          <p:cNvPr id="3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按资料的形成过程分类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监理文件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竣工验收文件</a:t>
                </a:r>
                <a:endParaRPr/>
              </a:p>
            </p:txBody>
          </p:sp>
          <p:sp>
            <p:nvSpPr>
              <p:cNvPr id="31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按资料的内容性质分类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管理性资料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技术性资料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经济性资料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法律性资料</a:t>
                </a:r>
                <a:endParaRPr/>
              </a:p>
            </p:txBody>
          </p:sp>
          <p:sp>
            <p:nvSpPr>
              <p:cNvPr id="31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按资料的载体形式分类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图像资料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影像资料</a:t>
                </a:r>
                <a:endParaRPr/>
              </a:p>
            </p:txBody>
          </p:sp>
          <p:sp>
            <p:nvSpPr>
              <p:cNvPr id="32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唯一性原则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每个工程资料编码的唯一性，避免重复和混淆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编码应与资料内容相符，便于识别和检索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层次性原则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编码应具有一定的层次结构，便于分类和管理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层次性原则有助于提高编码的实用性和可操作性</a:t>
                </a:r>
                <a:endParaRPr/>
              </a:p>
            </p:txBody>
          </p:sp>
          <p:pic>
            <p:nvPicPr>
              <p:cNvPr id="3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扩展性原则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编码应具有一定的扩展性，便于适应工程资料的变化和发展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扩展性原则有助于提高编码的生命周期和长期价值</a:t>
                </a:r>
                <a:endParaRPr/>
              </a:p>
            </p:txBody>
          </p:sp>
          <p:pic>
            <p:nvPicPr>
              <p:cNvPr id="3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工程资料的编码原则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编码的应用场景</a:t>
                </a:r>
                <a:endParaRPr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工程资料分类和归档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工程资料检索和查询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工程资料统计和分析</a:t>
                </a:r>
                <a:endParaRPr/>
              </a:p>
            </p:txBody>
          </p:sp>
          <p:sp>
            <p:nvSpPr>
              <p:cNvPr id="3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编码的实际案例</a:t>
                </a:r>
                <a:endParaRPr/>
              </a:p>
            </p:txBody>
          </p:sp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建筑工程施工资料编码：JGJ/T 59-2011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园林绿化工程施工资料编码：LY/T 5032-2015</a:t>
                </a:r>
                <a:endParaRPr/>
              </a:p>
            </p:txBody>
          </p:sp>
          <p:sp>
            <p:nvSpPr>
              <p:cNvPr id="3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工程资料编码的实际应用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工程资料收集与整理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工程资料收集的途径与方法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工程资料收集的途径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从工程建设过程中收集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从有关部门和机构收集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从工程资料管理系统中收集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工程资料收集的方法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定期收集：如按月、按季度收集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专项收集：如针对某项工程、某个阶段收集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临时收集：如应对突发事件、特殊情况收集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工程资料整理的原则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系统性原则：将工程资料按照一定的逻辑关系进行整理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实用性原则：根据工程资料的使用需求进行整理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安全性原则：确保工程资料的安全和完整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工程资料整理的要求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工程资料分类清晰，便于检索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工程资料排列有序，便于查阅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工程资料标签齐全，便于识别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工程资料整理的原则和要求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实例分析一：建筑工程施工资料整理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施工资料分类：分为施工管理资料、施工技术资料、施工进度资料等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施工资料整理：按照资料类型、项目名称、时间段等进行整理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实例分析二：园林绿化工程施工资料整理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绿化资料分类：分为绿化设计资料、绿化施工资料、绿化监理资料等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绿化资料整理：按照资料类型、项目名称、时间段等进行整理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工程资料整理的实例分析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工程资料验收与移交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工程资料验收的标准和程序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工程资料验收的标准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国家和行业相关标准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工程合同和设计文件要求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工程质量和安全要求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工程资料验收的程序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工程资料验收申请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工程资料验收审核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工程资料验收结论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https://d.book118.com/346242155213010051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工程资料培训课件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2024-09-17T18:26:06.340</cp:lastPrinted>
  <dcterms:created xsi:type="dcterms:W3CDTF">2024-09-17T10:26:06Z</dcterms:created>
  <dcterms:modified xsi:type="dcterms:W3CDTF">2024-09-17T10:26:08Z</dcterms:modified>
</cp:coreProperties>
</file>