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87EB3-6C06-41DB-9238-A5DBB2CAF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A3BA3-2291-4784-B50E-2304DFF50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164F6-6657-4B19-8EF8-65A13D804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3D628-7FBC-4A70-8FED-D5392E27D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866AF-803F-4A75-99D8-014D202AB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42875-9830-4326-B7EB-EB8549669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51646-DBAE-48A4-94C6-0746771DF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158D0-9511-4113-A85E-856C5B75B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FBBAC-E504-4072-995E-7DD7F7CE6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D3F92-4B4D-4D23-BDC9-234951EA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BAA11-3C54-44E3-89E9-01145C627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422102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怀孕期间的口腔健康：预防和护理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怀孕期间口腔健康的重要性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孕期口腔常见问题及原因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孕期口腔健康的预防措施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孕期口腔问题的护理方法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孕期口腔健康的生活习惯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4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5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孕期口腔健康的教育宣传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怀孕期间口腔健康的重要性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孕期口腔健康对孕妇的影响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孕期口腔问题可能增加孕妇患上妊娠期糖尿病的风险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孕期口腔问题可能影响孕妇的情绪和心理健康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孕期口腔健康影响孕妇的食欲和营养摄入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孕期口腔问题可能导致孕妇的疼痛和不适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孕期口腔健康对胎儿的影响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孕期口腔健康影响胎儿的生长发育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孕妇口腔健康与婴儿未来的牙齿健康有关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孕期口腔健康问题可能导致产后抑郁和焦虑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孕期口腔疾病可能导致早产和低体重儿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孕期口腔健康的预防和护理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孕期口腔健康的预防：定期进行口腔检查，保持口腔卫生，采用正确的刷牙方式，避免口腔感染。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孕期口腔健康的重要性：保护牙齿和口腔健康对于孕妇的自身健康和胎儿的发育至关重要。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孕期口腔健康问题：怀孕期间容易出现口腔问题，如牙龈炎、牙周炎、龋齿等。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孕期口腔健康的护理：保持饮食均衡，增加钙和维生素的摄入，避免过度使用含糖食品和饮料，定期进行口腔清洁。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孕期口腔常见问题及原因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孕期口腔常见问题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牙龈炎：由于孕期激素水平变化，牙龈组织充血、肿胀，容易感染细菌引发炎症。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牙周炎：孕期免疫力下降，口腔内细菌增多，易引发牙周炎。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龋齿：孕期饮食习惯改变，摄入糖分增加，口腔酸性环境增强，易导致龋齿发生。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牙齿敏感：孕期牙齿磨损增加，牙本质暴露，对外界刺激敏感。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孕期口腔问题产生的原因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激素水平变化：孕期女性体内激素水平发生变化，可能导致口腔环境敏感，容易感染口腔疾病。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饮食习惯改变：孕期女性口味和饮食习惯可能发生变化，如增加甜食和酸食的摄入，从而增加口腔疾病的风险。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免疫力下降：孕期女性免疫力下降，对细菌和病毒的抵抗力减弱，容易感染口腔疾病。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口腔卫生问题：孕期女性口腔卫生问题，如牙菌斑和牙结石，可能导致口腔疾病的发生。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孕期口腔问题的发展趋势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孕期口腔问题种类增多：随着生活水平的提高，孕期口腔问题越来越多样化，如牙周病、龋齿等。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孕期口腔问题发生率上升：由于孕期激素水平的变化和不良口腔卫生习惯的影响，孕期口腔问题的发生率呈上升趋势。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孕期口腔问题影响孕期健康：孕期口腔问题不仅影响孕妇的口腔健康，还可能对胎儿的生长发育产生不良影响。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孕期口腔问题预防和护理的重要性：针对孕期口腔问题，预防和护理显得尤为重要，可以有效减少孕期口腔问题的发生。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孕期口腔健康的预防措施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定期口腔检查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定期口腔检查可以及早发现口腔问题，避免孕期口腔疾病加重。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孕期口腔检查可以了解孕妇的口腔健康状况，制定个性化的预防措施。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定期口腔检查可以及时纠正口腔不良习惯，预防口腔疾病的发生。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定期口腔检查可以评估孕妇的口腔环境，预防孕期口腔感染。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保持口腔卫生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每天刷牙两次，每次至少2分钟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使用牙线或牙缝刷清洁牙缝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定期使用漱口水或口腔冲洗器清洁口腔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避免使用含有酒精或刺激性成分的口腔护理产品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均衡饮食，补充营养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保持饮食平衡，多吃蔬菜、水果、全谷类食物和蛋白质食物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摄入足够的钙和磷，以维持牙齿和骨骼的正常发育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增加维生素和矿物质的摄入，如维生素C、维生素D和钙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避免过度摄入糖分和碳酸饮料，以免对牙齿造成损害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控制孕期血糖和血压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增加富含维生素和矿物质的食物摄入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避免过度疲劳和压力，注意休息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定期监测血糖和血压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保持饮食均衡，控制糖分和盐分的摄入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https://d.book118.com/346242210242010043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9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怀孕期间的口腔健康：预防和护理</vt:lpstr>
      <vt:lpstr>目录</vt:lpstr>
      <vt:lpstr>怀孕期间口腔健康的重要性</vt:lpstr>
      <vt:lpstr>孕期口腔健康对孕妇的影响</vt:lpstr>
      <vt:lpstr>孕期口腔健康对胎儿的影响</vt:lpstr>
      <vt:lpstr>孕期口腔健康的预防和护理</vt:lpstr>
      <vt:lpstr>孕期口腔常见问题及原因</vt:lpstr>
      <vt:lpstr>孕期口腔常见问题</vt:lpstr>
      <vt:lpstr>孕期口腔问题产生的原因</vt:lpstr>
      <vt:lpstr>孕期口腔问题的发展趋势</vt:lpstr>
      <vt:lpstr>孕期口腔健康的预防措施</vt:lpstr>
      <vt:lpstr>定期口腔检查</vt:lpstr>
      <vt:lpstr>保持口腔卫生</vt:lpstr>
      <vt:lpstr>均衡饮食，补充营养</vt:lpstr>
      <vt:lpstr>控制孕期血糖和血压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2024-09-12T03:07:37.651</cp:lastPrinted>
  <dcterms:created xsi:type="dcterms:W3CDTF">2024-09-11T19:07:37Z</dcterms:created>
  <dcterms:modified xsi:type="dcterms:W3CDTF">2024-09-11T19:07:40Z</dcterms:modified>
</cp:coreProperties>
</file>