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2ABBC-2CB9-4F5C-B70A-B41B4F74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60FEE-EB73-4708-9DFD-729C7DC1B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9137D-20FD-48A0-A058-9A82E249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B402D-F8C8-437D-A88F-38A4C697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D3FC0-23BA-4BC0-AE6F-5184F97A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707D3-7B9E-4881-8EE7-8A63143E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1BB3C-EF21-4ED5-AE8D-5B9972935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EE04D-5789-455D-9280-AB1E40D4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D9403-9DB6-4388-B177-8CBAA152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6C49C-9F4F-4B90-A5F0-960978A5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F0297-E45A-4D9C-9716-98EC5F50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3023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《金属与金属材料》PPT课件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金属材料的加工与处理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金属的简介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金属是一种具有光泽、延展性、导电性和导热性的天然或人工元素。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金属是一种元素或合金，通常具有银白色的光泽，良好的延展性和导电、导热性能。它们在自然界中以单质或矿物的形式存在，也可以通过人工方法合成。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金属的特性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金属的特性包括物理性质和化学性质两个方面。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金属的物理性质主要包括光泽、颜色、密度、熔点、沸点、硬度、延展性、导电性和导热性等。而化学性质则表现在金属与非金属、酸、碱等物质的反应活性上。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金属可以根据其元素周期表中的族类和化学性质进行分类。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根据元素周期表，金属可以分为碱金属、碱土金属、过渡金属、贵金属和稀土金属等。此外，还可以根据金属的导电性能将其分为导体、半导体和绝缘体等。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金属材料的性质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414" r="304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金属是良好的导电体，其导电能力通常优于绝缘体和半导体。金属的导电性主要归因于自由电子的存在。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金属是良好的导热体，热量在金属中传递的速度很快。金属的热导率取决于金属的种类和纯度。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金属的密度通常较大，不同金属的密度差异较大。例如，金的密度最大，而锂的密度最小。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金属的熔点是指金属从固态转变为液态的温度。不同金属的熔点范围很广，从低于室温（如镓）到非常高的温度（如钨）。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腐蚀与防护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金属在某些环境中容易发生腐蚀，这通常与其化学性质、环境因素和表面状态有关。为了防止腐蚀，通常采用涂层、电镀、合金化等防护措施。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金属在化学反应中倾向于失去电子，表现出氧化性。金属的氧化性与其电子构型和原子半径有关。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金属在化学反应中也可以表现出还原性，通过获得电子来还原其他物质。金属的还原性与其电负性和电子空位有关。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金属的反应活性取决于其与周围介质中其他元素的相互作用能力。一些金属容易与其他元素发生反应，而另一些则较为稳定。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金属的硬度取决于其原子间的相互作用力和晶体结构。硬度较高的金属通常更耐磨，适用于制造工具和结构件。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金属的韧性是指其在受到外力时吸收能量的能力。韧性较好的金属能够更好地承受冲击和变形而不破裂。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金属的强度是指其抵抗外部应力的能力，而塑性则是指在受到外力时发生形变而不破裂的能力。金属的强度和塑性取决于其晶体结构和原子间相互作用。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金属在周期性应力作用下容易发生疲劳断裂，这与其微观结构和应力集中有关。了解金属的疲劳特性对于设计关键部件和结构至关重要。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强度与塑性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疲劳与断裂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金属材料的加工与处理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https://d.book118.com/346243023045010033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2024-09-01T19:46:50.061</cp:lastPrinted>
  <dcterms:created xsi:type="dcterms:W3CDTF">2024-09-01T11:46:50Z</dcterms:created>
  <dcterms:modified xsi:type="dcterms:W3CDTF">2024-09-01T11:46:52Z</dcterms:modified>
</cp:coreProperties>
</file>