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EACCF-48A6-4154-9F44-962365775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41F86-9B43-4697-A0DF-1D7EB2AE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7E78A-182E-43F6-830A-59EC9A4F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22591-1402-425D-BD7F-60B438E58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038F1-52B0-4C22-891C-D1C717AB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19F32-EC18-423B-B6DF-19A16C08E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7E09A-84A9-4AA6-A02B-2AC54C27A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2779C-7EC2-4D09-950A-004238E0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769C2-9AF6-4E52-AEFB-EC2B9042E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29D78-E709-429D-8D41-7FCB1EE50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E8ED1-D0D4-47F9-9AF6-B53946A57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00144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小吃店营销模式分析报告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小吃店行业概述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随着经济的发展和生活水平的提高，人们对餐饮的需求日益多样化，小吃店作为满足人们日常饮食需求的场所，其发展迅速，竞争激烈。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在这种背景下，营销模式的创新和差异化是小吃店取得竞争优势的关键。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研究小吃店的营销模式，分析其优缺点，为小吃店的经营者提供参考和借鉴。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通过研究，探索小吃店营销模式的发展趋势和创新点，为小吃产业的可持续发展提供理论支持和实践指导。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小吃店行业概述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小吃店数量众多，分布广泛，已经成为城市生活中不可或缺的一部分。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小吃店提供的食品种类繁多，口味丰富，价格实惠，深受消费者喜爱。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随着人们生活节奏的加快，小吃店逐渐成为人们解决快速、方便饮食的首选场所。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小吃店行业现状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小吃店行业竞争激烈，品牌、口味、服务、环境等方面都是竞争的关键因素。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品牌连锁小吃店在市场上占据一定优势，品牌知名度高，经营规范，品质有保障。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个体小吃店在特色、价格、服务等方面也有一定竞争力，能够满足不同消费者的需求。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31" r="1943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小吃店行业竞争格局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小吃店市场发展趋势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随着消费者需求的不断升级，小吃店的产品品质和服务质量也需要不断提升。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健康、营养、绿色、环保等理念在小吃店行业中逐渐得到重视和推广。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小吃店行业将不断涌现出新的业态和经营模式，以满足消费者多样化的需求。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营销模式分析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传单派发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通过派发传单的方式吸引顾客，传单上可以印制优惠券、新品推荐等信息。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打折促销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定期举行打折促销活动，如满减、买一送一等，吸引顾客消费。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建立会员制度，为会员提供积分兑换、优惠折扣等福利，增加回头客。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https://d.book118.com/347000144031006053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2024-09-26T23:27:56.621</cp:lastPrinted>
  <dcterms:created xsi:type="dcterms:W3CDTF">2024-09-26T15:27:56Z</dcterms:created>
  <dcterms:modified xsi:type="dcterms:W3CDTF">2024-09-26T15:27:58Z</dcterms:modified>
</cp:coreProperties>
</file>