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C4698-8B0B-413D-B6A9-12A37F574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5A874-4745-4339-A4CE-5ED899B31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6ABBF-E9F0-4966-8DA8-0619B9A25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60B36-CC2B-48FB-8A31-B0F4BA84B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4062A2-3CC2-4102-A8DE-9BF491A23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2AA16B-AC5F-41F5-B94C-9B73890F6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8F289-D714-49EC-BE93-A244AD623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6BE7D-AD96-4493-A230-46ABFC688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26754-1B56-4542-9A43-5C852516D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CFD0F-81F4-4CDD-99F8-D22EBD2D8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74FC4-6FC4-4740-9C18-E3825D5F4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0102610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行政机关与学校的权利和义务\n## 1.教育行政机关的权利和义务概述\n### 1.1教育行政机关的权利与义务的定义及来源\n### 1.2教育行政机关权利与义务的法律依据\n### 1.3教育行政机关权利与义务的实践应用\n## 2.学校的权利和义务概述\n### 2.1学校的权利与义务的定义及来源\n### 2.2学校权利与义务的法律依据\n### 2.3学校权利与义务的实践应用\n## 3.教育行政机关与学校的权利和义务关系\n### 3.1教育行政机关与学校在教育管理中的关系\n### 3.2教育行政机关与学校在教育资源分配中的关系\n### 3.3教育行政机关与学校在教育质量保障中的关系\n## 4.教育行政机关与学校的权利和义务冲突及解决机制\n### 4.1教育行政机关与学校的权利和义务冲突类型及原因\n### 4.2教育行政机关与学校的权利和义务冲突解决途径\n### 4.3教育行政机关与学校的权利和义务冲突解决案例分析\n## 5.教育行政机关与学校权利和义务的未来展望\n### 5.1教育行政机关与学校权利和义务的发展趋势\n### 5.2教育行政机关与学校权利和义务的未来挑战\n### 5.3教育行政机关与学校权利和义务的未来改进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200"/>
              <a:t>教育行政机关与学校的权利和义务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教育行政机关的权利和义务概述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教育行政机关是国家行政机关的重要组成部分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负责制定和执行国家教育政策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管理和监督教育活动</a:t>
                </a:r>
                <a:endParaRPr/>
              </a:p>
            </p:txBody>
          </p:sp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教育行政机关的权利与义务定义</a:t>
                </a:r>
                <a:endParaRPr/>
              </a:p>
            </p:txBody>
          </p:sp>
        </p:grpSp>
        <p:grpSp>
          <p:nvGrpSpPr>
            <p:cNvPr id="17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国家宪法和法律的规定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教育法律法规的规定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国家教育政策的要求</a:t>
                </a:r>
                <a:endParaRPr/>
              </a:p>
            </p:txBody>
          </p:sp>
          <p:sp>
            <p:nvSpPr>
              <p:cNvPr id="17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教育行政机关权利与义务的来源</a:t>
                </a:r>
                <a:endParaRPr/>
              </a:p>
            </p:txBody>
          </p:sp>
          <p:sp>
            <p:nvSpPr>
              <p:cNvPr id="17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具有法定性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具有行政性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具有公益性</a:t>
                </a:r>
                <a:endParaRPr/>
              </a:p>
            </p:txBody>
          </p:sp>
          <p:sp>
            <p:nvSpPr>
              <p:cNvPr id="18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教育行政机关权利与义务的特点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教育行政机关的权利与义务的定义及来源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教育法律法规</a:t>
                </a:r>
                <a:endParaRPr/>
              </a:p>
            </p:txBody>
          </p:sp>
          <p:sp>
            <p:nvSpPr>
              <p:cNvPr id="1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《中华人民共和国教育法》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《中华人民共和国义务教育法》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《中华人民共和国高等教育法》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《中华人民共和国职业教育法》</a:t>
                </a:r>
                <a:endParaRPr/>
              </a:p>
            </p:txBody>
          </p:sp>
        </p:grpSp>
        <p:grpSp>
          <p:nvGrpSpPr>
            <p:cNvPr id="1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其他相关法律法规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《中华人民共和国行政法》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《中华人民共和国行政处罚法》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《中华人民共和国行政许可法》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教育行政机关权利与义务的法律解释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国家教育行政管理部门的行政解释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最高人民法院的司法解释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地方法院的相关判例</a:t>
                </a:r>
                <a:endParaRPr/>
              </a:p>
            </p:txBody>
          </p:sp>
        </p:grpSp>
      </p:grpSp>
      <p:pic>
        <p:nvPicPr>
          <p:cNvPr id="1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教育行政机关权利与义务的法律依据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制定和执行国家教育政策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监督和评估教育活动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审批和监管教育机构的设立和运营</a:t>
                </a:r>
                <a:endParaRPr/>
              </a:p>
            </p:txBody>
          </p:sp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教育行政机关权利的实践应用</a:t>
                </a:r>
                <a:endParaRPr/>
              </a:p>
            </p:txBody>
          </p:sp>
        </p:grpSp>
        <p:grpSp>
          <p:nvGrpSpPr>
            <p:cNvPr id="20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保障公民受教育的权利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促进教育公平和均衡发展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保护教育资源和教育环境</a:t>
                </a:r>
                <a:endParaRPr/>
              </a:p>
            </p:txBody>
          </p:sp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教育行政机关义务的实践应用</a:t>
                </a:r>
                <a:endParaRPr/>
              </a:p>
            </p:txBody>
          </p:sp>
        </p:grpSp>
        <p:grpSp>
          <p:nvGrpSpPr>
            <p:cNvPr id="20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某地区教育局加强对民办学校的监管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某国家教育行政管理部门推动教育改革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某地区教育局处理教育纠纷事件</a:t>
                </a:r>
                <a:endParaRPr/>
              </a:p>
            </p:txBody>
          </p:sp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教育行政机关权利与义务实践应用的案例分析</a:t>
                </a:r>
                <a:endParaRPr/>
              </a:p>
            </p:txBody>
          </p:sp>
        </p:grpSp>
      </p:grpSp>
      <p:pic>
        <p:nvPicPr>
          <p:cNvPr id="21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教育行政机关权利与义务的实践应用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学校的权利和义务概述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学校的权利与义务定义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学校是实施教育的主体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负责组织和实施教育教学活动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提供教育资源和教育服务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学校权利与义务的来源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国家宪法和法律的规定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教育法律法规的规定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教育政策的要求</a:t>
                </a:r>
                <a:endParaRPr/>
              </a:p>
            </p:txBody>
          </p:sp>
        </p:grpSp>
        <p:grpSp>
          <p:nvGrpSpPr>
            <p:cNvPr id="22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学校权利与义务的特点</a:t>
                </a:r>
                <a:endParaRPr/>
              </a:p>
            </p:txBody>
          </p:sp>
          <p:sp>
            <p:nvSpPr>
              <p:cNvPr id="2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具有法定性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具有教育性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具有公益性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学校的权利与义务的定义及来源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《中华人民共和国教育法》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《中华人民共和国义务教育法》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《中华人民共和国高等教育法》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《中华人民共和国职业教育法》</a:t>
                </a:r>
                <a:endParaRPr/>
              </a:p>
            </p:txBody>
          </p:sp>
          <p:sp>
            <p:nvSpPr>
              <p:cNvPr id="23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其他相关法律法规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《中华人民共和国民法通则》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《中华人民共和国合同法》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《中华人民共和国侵权责任法》</a:t>
                </a:r>
                <a:endParaRPr/>
              </a:p>
            </p:txBody>
          </p:sp>
          <p:sp>
            <p:nvSpPr>
              <p:cNvPr id="24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学校权利与义务的法律解释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国家教育行政管理部门的行政解释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最高人民法院的司法解释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地方法院的相关判例</a:t>
                </a:r>
                <a:endParaRPr/>
              </a:p>
            </p:txBody>
          </p:sp>
          <p:sp>
            <p:nvSpPr>
              <p:cNvPr id="24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学校权利与义务的法律依据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学校权利的实践应用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自主制定教育教学计划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自主招聘和管理教师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自主使用和管理教育经费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学校义务的实践应用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保障学生受教育的权利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提供符合教育质量要求的教育服务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保护学生的合法权益</a:t>
                </a:r>
                <a:endParaRPr/>
              </a:p>
            </p:txBody>
          </p:sp>
          <p:pic>
            <p:nvPicPr>
              <p:cNvPr id="25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学校权利与义务实践应用的案例分析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某高校自主招生改革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某民办学校依法维护教师权益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某中学处理学生欺凌事件</a:t>
                </a:r>
                <a:endParaRPr/>
              </a:p>
            </p:txBody>
          </p:sp>
          <p:pic>
            <p:nvPicPr>
              <p:cNvPr id="26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学校权利与义务的实践应用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教育行政机关与学校的权利和义务关系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制定和执行国家教育政策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监督和评估教育活动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审批和监管教育机构的设立和运营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教育行政机关的职责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组织实施教育教学活动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提供教育资源和教育服务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保障学生受教育的权利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学校的职责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指导下级教育行政机关和学校的工作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监督学校的教育教学活动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支持和鼓励学校的教育改革和创新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教育行政机关与学校在教育管理中的关系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教育行政机关与学校在教育管理中的关系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https://d.book118.com/347001026106006045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教育行政机关与学校的权利和义务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2024-09-20T08:03:50.701</cp:lastPrinted>
  <dcterms:created xsi:type="dcterms:W3CDTF">2024-09-20T00:03:50Z</dcterms:created>
  <dcterms:modified xsi:type="dcterms:W3CDTF">2024-09-20T00:03:52Z</dcterms:modified>
</cp:coreProperties>
</file>