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6AC7A-10B9-4213-B0E5-02F7AFCB2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86E4C-A921-4C6E-BB4F-E3F44EF89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CDA83-DF3F-4691-9292-4D66F3833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56F9C-2DD6-4FB1-85F6-BD3C567C6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9484D2-53BD-4FF2-B0D7-7AFDD0629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B49861-E7F2-4AD5-B81B-E6E290C5D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A34C3-E4F4-4A7F-86F3-BC8CA444F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9EEEF-C205-4F66-A99B-079B12D04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77CBD-19A6-42A9-AA10-EB9C368A0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BEB02-DDAB-497F-9359-5195E05EA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F1DE6-7BFC-4193-9F8C-FC7E1235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02050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服装行业网络营销策略研究方向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服装行业网络营销策略实施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39" r="12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71" b="91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随着互联网技术的不断进步，网络营销已成为服装行业的重要营销手段。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市场竞争的加剧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服装市场竞争激烈，企业需要寻找新的营销策略来吸引消费者。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消费者行为的改变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消费者越来越依赖网络购物平台，对服装的个性化需求也越来越高。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探讨服装行业网络营销策略的有效性，为企业制定合理的网络营销策略提供参考。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通过研究服装行业网络营销策略，有助于企业更好地了解消费者需求和市场趋势，提高营销效果，增强市场竞争力。同时，也有助于推动网络营销理论的发展和完善。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服装行业网络营销是指利用互联网平台和数字化技术，进行服装产品的宣传、推广和销售活动。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随着电子商务的快速发展，服装行业网络营销已经成为一种重要的营销方式，对传统实体店销售模式产生了巨大冲击。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042" b="70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698" b="969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服装行业网络营销具有信息传播快、不受地域限制、降低运营成本等优势，但也存在缺乏试穿体验、售后服务难以保障等问题。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服装行业网络营销的优劣势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信息传播速度快，覆盖面广；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降低库存成本，提高运营效率；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48" r="15348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6000" r="6000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消费者可以随时随地购买，方便快捷。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服装行业网络营销的优劣势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服装行业网络营销的优劣势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售后服务难以保障，退换货流程繁琐；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缺乏试穿体验，影响购买决策；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竞争激烈，品牌忠诚度低。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通过线上线下融合，实现快速反应和个性化定制，提高品牌竞争力。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Zara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H&amp;M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利用社交媒体和明星代言，扩大品牌影响力，吸引年轻消费者。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注重线上线下融合，提供便捷的购物体验和优质的售后服务，提高客户满意度。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网络营销策略研究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https://d.book118.com/347002050152006051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2024-09-25T02:47:07.339</cp:lastPrinted>
  <dcterms:created xsi:type="dcterms:W3CDTF">2024-09-24T18:47:07Z</dcterms:created>
  <dcterms:modified xsi:type="dcterms:W3CDTF">2024-09-24T18:47:09Z</dcterms:modified>
</cp:coreProperties>
</file>