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168FD-B49D-48AE-A666-44FA05367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1D0D8-EE5C-46A9-9628-5A74DA7AB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97C03-A132-4DBC-8CC5-EFF8636EF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99806-27CE-41AD-BA99-FF86349D2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63FA79-0DAB-44B1-A424-A2CAFB1BB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12A413-BC0A-4685-A37C-CBEB3B0AC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C0914-FE61-4D50-A57B-769557940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3378E-D01F-4B3D-BC70-95FD46E55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7A72C-530B-4D42-8DD9-CA44B2D37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A682A-69D9-49D0-928B-69151299F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799F9-7DAC-4127-87FE-5253F08CC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02114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实施领导式的管理提升主管人员的执行力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领导式管理与执行力提升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主管人员角色定位与职责明确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制定合理目标与计划，提高团队协同效率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培养良好工作习惯，提升个人执行力水平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激励员工潜能，增强团队凝聚力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总结反思与持续改进计划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领导式管理与执行力提升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领导式管理概念及特点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领导式管理是一种强调领导者通过自身影响力、激励和引导等手段，激发团队成员的积极性和创造力，以实现组织目标的管理方式。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强调领导者的作用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领导式管理认为领导者是组织成功的关键因素，需要具备远见卓识、决策能力和人格魅力等素质。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关注员工需求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领导式管理注重了解员工需求，通过满足员工物质和精神层面的需求，激发员工的工作热情。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重视团队建设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领导式管理强调团队建设的重要性，通过培养团队精神和合作意识，提高团队的凝聚力和战斗力。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执行力是企业实现战略目标的重要保障，只有将战略转化为具体的行动计划和任务，才能确保战略目标的顺利实现。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实现企业战略目标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执行力强的企业能够迅速响应市场变化，抓住机遇，从而在激烈的市场竞争中脱颖而出。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417" r="13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执行力有助于企业形成良好的工作氛围和企业文化，推动企业不断创新和进步，实现可持续发展。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促进企业持续发展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执行力在企业管理中重要性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领导式管理是提升执行力的基础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领导式管理通过明确目标、制定计划、分配资源等方式，为提升执行力提供有力支持。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执行力是领导式管理的体现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领导者的执行力直接影响到团队的执行力，一个具有高效执行力的领导者能够带领团队迅速应对挑战，实现目标。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领导式管理与执行力相互促进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领导式管理强调领导者的引导作用和员工的参与意识，有助于提高团队的执行力；同时，高效的执行力又能够反过来促进领导式管理的实施效果，形成良性循环。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领导式管理与执行力关系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主管人员角色定位与职责明确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主管人员应扮演领导者的角色，为团队设定目标、制定计划，并带领团队朝着目标前进。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67" r="2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02" r="1240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在关键时刻，主管人员需要做出决策，解决问题并推动团队发展。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主管人员应协调团队成员之间的工作，确保团队协作顺畅，提高工作效率。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主管人员角色定位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主管人员需要明确自己的职责，包括团队管理、目标设定、计划制定、决策执行等。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主管人员应清楚自己的权力范围，包括人事权、财务权、决策权等，并在权力范围内行使权力。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明确主管人员职责和权力范围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635" b="196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建立有效的沟通机制，包括定期会议、一对一沟通、团队讨论等，以确保信息畅通，提高团队协作效率。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建立畅通的反馈渠道，鼓励团队成员提出意见和建议，以便及时发现和解决问题，持续改进团队工作。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建立有效沟通机制和反馈渠道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反馈渠道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制定合理目标与计划，提高团队协同效率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目标应该具有清晰明确的定义，让团队成员能够准确理解目标的要求和期望结果。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0254" b="1025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目标应该具备可衡量的标准，以便在完成后进行客观的评估和反馈。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目标应该根据团队的实际能力和资源情况来制定，避免过高或过低的目标设定。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可实现性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制定明确、可衡量、可实现目标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220" r="32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制定详细计划和时间表，确保任务按期完成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为实现目标，需要制定详细的执行计划，包括具体的步骤、任务分配、资源需求等。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为确保任务按期完成，需要制定合理的时间表，明确各项任务的开始和结束时间。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在实施过程中，需要对进度进行实时监控，并根据实际情况对计划和时间表进行调整。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https://d.book118.com/347002114004006034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2024-09-07T15:51:49.120</cp:lastPrinted>
  <dcterms:created xsi:type="dcterms:W3CDTF">2024-09-07T07:51:49Z</dcterms:created>
  <dcterms:modified xsi:type="dcterms:W3CDTF">2024-09-07T07:51:51Z</dcterms:modified>
</cp:coreProperties>
</file>