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592F4-A59A-4D1E-B411-60F03D0ED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B063D4-14F9-4F82-9890-FF71A924BC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661FA-5E34-4E6F-87BE-C2124CDE71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E43DFE-4214-4EED-948D-8972F682A0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73ACAA0-6378-4B00-8363-7F42564A9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45555E-5197-4509-9581-9D52B2308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4495F-B8B5-447F-AF9F-6F4BBD7B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EA8CEE-3FD7-4A9D-A134-A710F2796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8DD4BA-48F7-4E48-81C9-DF231EE04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7BD2F2-147C-449F-B973-71132A08E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7E1610-18E0-47FD-8365-56A2E9A5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0311502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牛常见病的症状及治疗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内分泌系统疾病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生殖系统疾病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口腔、蹄部出现水泡和溃疡，发热，食欲不振。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隔离病牛，保持环境卫生，使用抗生素和抗炎药进行治疗，口腔溃疡可使用碘甘油涂抹。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口蹄疫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437" b="64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食欲不振，反刍减少，腹部膨胀，呼吸困难。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禁食1-2天，提供充足饮水，促进胃蠕动，严重者需进行瘤胃穿刺放气。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瘤胃积食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食欲不振，反刍减少，腹泻，脱水，虚弱。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轻症者可采用保守疗法，如禁食、提供电解质溶液，重症者需进行手术治疗。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真胃变位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2" r="248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牛感冒时会出现发热、咳嗽、流涕、呼吸困难等症状。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感冒初期可采用解热镇痛药进行治疗，如阿司匹林等。若症状较重，可采用抗生素类药物进行治疗，如青霉素、头孢菌素等。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喉炎会导致牛出现呼吸困难、咳嗽、喉部疼痛等症状。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喉炎治疗以消炎、止痛、缓解喉部肿胀为主，可采用糖皮质激素类药物进行治疗，如地塞米松等。同时可采用抗生素类药物预防感染。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9" r="1662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牛肺炎会出现高热、咳嗽、呼吸困难、肺部听诊异常等症状。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肺炎治疗以抗生素类药物为主，如青霉素、头孢菌素等。同时可采用止咳、平喘类药物进行治疗，如氨茶碱等。对于重症病例，需要进行输液治疗，维持水电解质平衡。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肺炎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皮肤疾病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https://d.book118.com/347003115021006030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2024-09-01T14:24:13.297</cp:lastPrinted>
  <dcterms:created xsi:type="dcterms:W3CDTF">2024-09-01T06:24:13Z</dcterms:created>
  <dcterms:modified xsi:type="dcterms:W3CDTF">2024-09-01T06:24:15Z</dcterms:modified>
</cp:coreProperties>
</file>