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69346-60E1-4F01-A082-F437B53C3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E80A9-8A55-4F0F-8501-96683523D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574B5B-22D6-4FB2-8182-0B8CC2050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4F9B09-1134-404A-844A-F40F9868A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BDF2A6-EECB-4A73-A373-0406BA75EF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F87A1F-7C26-40BE-AFB2-65B6BC426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8FA7A6-81C1-4730-B459-4495DDC46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E9BC9F-7145-4B2D-93A6-25914EE16E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597E6-891A-4B4B-9B60-47D04671C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1AEEB8-D7FA-4139-81CC-17E35D95B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2757A6-33A3-445C-9FC9-F5BAE52368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700311614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护理部上半年工作总结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上半年工作回顾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护理工作质量与安全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合作与交流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下半年工作计划与展望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总结护理部上半年的工作成果和经验教训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通过对护理部上半年工作的全面回顾和总结，旨在梳理工作成果，发现问题和不足，为下半年的工作提供改进方向和参考。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促进护理部工作的持续改进和提高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通过对上半年工作的反思和分析，找出工作中存在的问题和薄弱环节，提出改进措施和建议，推动护理部工作的持续改进和提高。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包括护理部上半年的整体工作进展、重要事件、成果亮点等方面的内容。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护理部上半年的工作概况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详细阐述护理部在上半年所取得的工作成果，包括护理质量、护理服务、护理教育、护理科研等方面的成绩。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护理部上半年的工作成果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分析护理部在上半年工作中遇到的问题和困难，总结经验教训，提出改进措施和建议。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护理部上半年的经验教训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根据上半年的工作情况和经验教训，制定下半年的工作计划和目标，展望未来的发展趋势和挑战。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下半年的工作计划和展望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上半年工作回顾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上半年共完成护理工作量较往年同期有明显增长，包括病人数量、手术次数、护理操作等。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工作量统计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护士队伍状况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通过定期护理质量检查和评估，护理质量整体稳定，部分指标有所提升。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护士队伍稳定，人员流动率较低，护士素质和专业能力得到患者和医生的一致认可。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护理工作总体情况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上半年顺利完成了医院下达的各项重点护理工作，如优质护理服务示范病房建设、护理安全月活动等。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重点工作完成情况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在护理工作中，我们积极创新，开展了一些具有特色和亮点的项目，如心理护理、疼痛管理等，取得了显著成效。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亮点工作展示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护理部积极参与学术交流和科研活动，上半年共发表学术论文多篇，参与国家级和省级学术会议多次。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学术科研进展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护理工作重点与亮点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当前护理工作面临的主要问题包括护士工作压力大、护理资源不足等，这些问题在一定程度上影响了护理工作的质量和效率。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工作中的不足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在护理工作中，我们仍存在一些不足，如部分护士沟通能力有待提高、护理记录不够规范等。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针对以上不足和问题，我们将采取一系列改进措施，如加强护士沟通技巧培训、规范护理记录书写、增加护理资源投入等。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00" r="16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护理工作不足与问题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人力资源分析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护理人员结构与数量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护理人员总数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截至上半年，护理部共有护理人员XX名，其中护士XX名，护师XX名，主管护师XX名，副主任护师及以上XX名。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年龄结构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护理队伍年龄结构较为合理，30岁以下护理人员占XX%，30-40岁占XX%，40岁以上占XX%。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学历结构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本科及以上学历护理人员占比XX%，大专学历护理人员占比XX%，中专及以下学历护理人员占比XX%。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06" r="23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上半年共制定并实施了XX项护理培训计划，包括新入职护士培训、专科护士培训、护理管理培训等。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通过理论考试、操作考核等方式对培训效果进行评估，护理人员培训合格率达到XX%以上。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考核与奖惩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建立了完善的护理人员考核与奖惩制度，根据护理人员的工作表现、业务能力、患者满意度等方面进行综合考评，优秀护理人员给予奖励，不合格护理人员给予相应的惩罚和改进措施。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护理人员培训与考核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激励机制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建立了多种激励机制，包括优秀护士评选、年终奖励、晋升机会等，以激发护理人员的工作积极性和职业荣誉感。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改进措施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针对绩效考核中发现的问题，及时制定改进措施，如加强业务培训、优化工作流程等，以提高护理人员的整体绩效水平。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制定了科学合理的绩效考核方案，从工作量、工作质量、工作效率、患者满意度等多个维度对护理人员进行全面评价。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护理人员绩效与激励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https://d.book118.com/347003116140006050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2024-09-23T10:52:36.389</cp:lastPrinted>
  <dcterms:created xsi:type="dcterms:W3CDTF">2024-09-23T02:52:36Z</dcterms:created>
  <dcterms:modified xsi:type="dcterms:W3CDTF">2024-09-23T02:52:38Z</dcterms:modified>
</cp:coreProperties>
</file>