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CDC2F-FB10-4A73-B904-B36F3A15F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80391-2E16-4DFA-8134-95959C243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03E3B-25B5-4CA7-BAAD-352A97681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7B7DD-2A43-4739-B699-D6BDA5B5C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E2C76-AAE3-4A09-BEF4-A19777061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BD125-8013-4A04-89AB-C1A8767C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BB630-8E17-4DB9-B57C-E81F47D6B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82E00-B0C8-4E23-BD82-01AD62BBD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1EB0D9-A5EC-4E44-A229-30FD40B5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AF415-1E7C-463F-8D17-15923CEA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02756-9D93-4606-9234-E96F20DB5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6012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人工智能技术在智能家居中的应用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人工智能技术在智能家居中应用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智能家居中人工智能技术具体应用场景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人工智能技术在智能家居中优势分析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921" r="339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智能家居是一种通过先进技术和设备，将家庭环境与各种智能设备连接起来，实现智能化、便捷化和舒适化的居住环境。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智能家居经历了从概念提出、技术积累、产品推出到市场普及等多个阶段，目前正处于快速发展期。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18" r="92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消费者对智能家居的需求主要体现在便捷性、安全性、舒适性和个性化等方面。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智能家居在房地产行业、酒店行业、办公场所等领域也有广泛的应用需求。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行业应用需求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目前，智能家居行业已经形成了较为完整的产业链，包括硬件设备制造、软件开发、系统集成、运营服务等环节。同时，市场上也出现了众多智能家居品牌和产品。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和应用，智能家居行业将迎来更加广阔的发展空间。未来，智能家居将更加注重用户体验和个性化需求，实现更加智能化、人性化的服务。同时，智能家居还将与更多领域进行跨界融合，推动产业的创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人工智能技术在智能家居中应用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通过语音命令控制家居设备，如“打开客厅灯”、“关闭电视”等。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语音助手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个性化语音交互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集成智能语音助手，提供天气、新闻、音乐等多样化信息服务。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识别不同家庭成员的声音，实现个性化设置和推荐。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语音识别技术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识别家庭成员面部特征，实现个性化设置和安防监控。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84" r="1628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识别家居物品，自动归类整理，提供智能收纳建议。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物体识别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识别不同场景和需求，自动调整家居环境，如光线、温度等。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场景识别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9174" r="9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76" b="31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智能对话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实现与家居设备的自然对话，提供更加人性化的交互体验。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语义理解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理解用户的意图和需求，提供更加精准的智能服务。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多语言支持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支持多种语言，满足不同国家和地区用户的需求。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分析用户行为和习惯，提供个性化推荐和服务。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识别用户的行为模式，预测未来需求，提前做好准备。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不断学习和优化自身算法，提供更加智能、高效的服务。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自我学习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智能家居中人工智能技术具体应用场景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通过光线传感器感知环境光线的强弱，自动调节室内照明亮度，以达到舒适的视觉环境。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光线感应调节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结合语音识别技术，用户可以通过语音命令控制照明设备的开关、亮度等参数。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84" r="1628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根据不同的场景和需求，智能照明系统可以自动切换不同的灯光模式，如阅读模式、会客模式等。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场景模式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异常行为检测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利用计算机视觉技术，系统可以监测室内异常情况，如入侵、火灾等，并及时报警。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通过手机APP或电脑端，用户可以远程查看家中监控画面，随时掌握家庭安全状况。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通过人脸识别技术，智能安防系统可以识别家庭成员和访客的身份，实现门禁控制、访客记录等功能。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结合语音识别技术，用户可以通过语音命令控制家电设备的开关、工作模式等参数。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根据不同的场景和需求，智能家电控制系统可以自动切换不同的家电工作模式，如回家模式、离家模式等。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系统可以实时监测家电设备的能耗情况，并提供节能建议和优化方案，帮助用户降低能源消耗。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智能家电控制系统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结合光线传感器和语音识别技术，实现窗帘的自动开关和调节。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智能窗帘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通过语音识别和音乐推荐算法，为用户提供个性化的音乐播放服务。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智能音乐系统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根据室内空气质量监测数据，自动调节空气净化器的工作模式，保持室内空气清新。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智能空气净化器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其他应用场景探讨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https://d.book118.com/347006012034006041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2024-09-13T22:07:29.931</cp:lastPrinted>
  <dcterms:created xsi:type="dcterms:W3CDTF">2024-09-13T14:07:29Z</dcterms:created>
  <dcterms:modified xsi:type="dcterms:W3CDTF">2024-09-13T14:07:32Z</dcterms:modified>
</cp:coreProperties>
</file>