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E932D-80F9-471D-9136-B16300944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17352-6AC1-4154-95BF-D2C2464F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C4B6D-D0F9-4885-A486-88C033FAE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61BD7-A314-42D2-9AAB-9E2D80F03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120154-AC8B-4D81-BFE3-A51B953C8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AA976-54B0-4379-925A-AAF59AC46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A3B4AB-1D3A-4F3A-B0F0-CCEA83F5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8E756-7233-4B65-A172-DEAFE8C73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2E331-B951-475A-AFEC-C66826E9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84CD3-99E2-4C02-8BBE-00057DBD1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EEAE4-1FB4-4062-83C4-29ABF0C65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11016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安防行业顾客心理解读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顾客对安防的需求心理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顾客对安防产品的期望心理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顾客对安防服务的心理预期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顾客对安防行业的信任度心理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顾客对安防行业的未来预期心理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顾客对安防的需求心理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具体表现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顾客在选择安防产品或服务时，首要考虑的是产品能否提供足够的安全保障，如监控摄像头、防盗门等。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安防企业应强调产品的安全性能和可靠性，同时提供完善的售后服务，以增强顾客的安全感。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安全感定义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顾客对于自身及家庭的安全保障的需求，表现为对可能存在的威胁和风险的担忧。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安全感的缺失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未知恐惧定义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顾客对于未知或不确定情境的担忧和不安，表现为对可能发生意外的焦虑。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顾客在选择安防产品或服务时，会关注产品的预警功能和预防措施，希望通过技术手段减少未知带来的风险。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安防企业应提供智能化、预警性的安防产品，同时加强顾客的安全教育，帮助他们更好地应对未知情境。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对未知的恐惧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顾客在选择安防产品或服务时，会关注产品的易用性和便捷性，以及是否能快速解决安全问题。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高效安全定义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顾客对于快速、简便、有效的安全解决方案的需求，表现为对时间成本的节约和效率的追求。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安防企业应注重产品的用户体验和性能优化，提供易于安装、操作简便、快速响应的安全解决方案，以满足顾客对高效安全的需求。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42" r="145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追求高效的安全解决方案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顾客对安防产品的期望心理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高性价比的产品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顾客希望安防产品的价格合理，同时具备高性能和高质量，以满足安全防范的需求。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顾客会对比不同产品的价格、功能和性能，选择性价比最优的产品，以实现安全防范的最大化效益。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顾客希望安防产品的操作简单易懂，方便使用，无需经过复杂的培训或学习。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顾客更倾向于选择那些能够快速上手、易于设置和管理的安防产品，以提高使用的便捷性和效率。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易于使用的产品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可靠且高效的产品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顾客对安防产品的可靠性要求较高，希望产品能够稳定运行，有效防范各种安全威胁。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顾客期望安防产品具备高效的功能，能够在短时间内完成安全防范的任务，提高安全防范的效率和效果。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6653" r="6653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顾客对安防服务的心理预期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https://d.book118.com/347011016113006034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2024-09-08T12:48:38.245</cp:lastPrinted>
  <dcterms:created xsi:type="dcterms:W3CDTF">2024-09-08T04:48:38Z</dcterms:created>
  <dcterms:modified xsi:type="dcterms:W3CDTF">2024-09-08T04:48:40Z</dcterms:modified>
</cp:coreProperties>
</file>