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37BE-DEF1-470A-A16D-7D902937A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E6F95-2F60-47EE-8568-9B5A9DA6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0C9A4-A62D-40B1-B964-C912F440E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C1BCC-AE2A-4789-AB66-C13CCB78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A25612-03EA-42B1-9537-30BEE92C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E43E1-D499-474A-8B76-1822669AA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9ED44-91E8-4151-ADED-668973B0E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D63C-49F5-4B25-A46D-CDD7F2B9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2C315-0D91-497C-B041-1383C1A1E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88899-C6D9-49F3-AAE1-655CD1A3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72EE5-BB47-4EA5-A93E-BCE0F1B3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11113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学校卫生健康自查报告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学校卫生设施情况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学校健康管理情况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学校健康教育情况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学校卫生健康自查总结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学校卫生设施情况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教室应保持整洁，桌椅摆放整齐，地面无垃圾、污渍。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教室应定期开窗通风换气，保持空气清新。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教室照明设施应完好，光线充足，无明显眩光。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教室整洁度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照明设施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教室卫生情况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食堂应提供营养均衡、卫生安全的食品，食材新鲜，无过期、变质现象。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食堂应对餐具进行彻底清洗和消毒，确保餐具清洁无菌。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食堂环境应保持清洁卫生，无垃圾、污渍、异味。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餐具消毒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食堂卫生情况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学生床铺应整洁干净，被褥干燥、无异味。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宿舍应保持通风良好，空气清新，无异味。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宿舍公共区域如走廊、楼梯等应保持清洁卫生。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床铺整洁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室内空气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公共区域卫生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宿舍卫生情况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卫生间应定期进行清洁和维护，保持干净整洁。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无异味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设施完好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卫生间应保持空气清新，无异味。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卫生间设施如水龙头、洗手盆、马桶等应完好可用。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卫生间卫生情况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学校健康管理情况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学校定期更新学生健康档案，及时记录学生的体检结果、患病情况等信息，确保档案内容准确、完整。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完善的学生健康档案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学校已为学生建立了完善的健康档案，包括基本信息、既往病史、过敏史、疫苗接种记录等，以便及时了解学生的健康状况，提供针对性的健康指导。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定期更新档案内容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学生健康档案建立情况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定期健康检查情况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全面的健康检查项目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学校每年组织学生进行全面的健康检查，包括身高、体重、视力、听力、血常规、尿常规等项目，以便及时发现潜在的健康问题。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检查结果保密处理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学校对学生的健康检查结果严格保密，仅在必要时向家长和医生提供，保护学生的隐私权。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常见病预防和控制情况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科学的预防措施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学校对患病学生采取及时处理措施，如提供药物治疗、安排休息等，确保学生的身体健康不受影响。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及时处理患病学生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学校采取科学的预防措施，如定期开展卫生宣传教育、加强饮食管理、提供充足的体育锻炼机会等，以降低学生患常见病的风险。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https://d.book118.com/347011113115006050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2024-09-23T04:15:41.399</cp:lastPrinted>
  <dcterms:created xsi:type="dcterms:W3CDTF">2024-09-22T20:15:41Z</dcterms:created>
  <dcterms:modified xsi:type="dcterms:W3CDTF">2024-09-22T20:15:43Z</dcterms:modified>
</cp:coreProperties>
</file>