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7C2CB-D80B-4A22-A733-C838CF284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2FE49-34A9-4FF5-BDC1-EE07A0697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A91DC-2454-4BF2-9665-F8F16BDE24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047C7-C083-4E1A-B37B-D6396760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0892A-180C-4DF6-9F4B-4259E271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7A808E-1F93-4159-ACFF-08CB1ABF0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929089-9479-451B-9BA1-FFAE491C0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EE2EF-E04B-4BD5-A478-CD693BBDE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D077C-1589-4382-9DC0-D45FE9434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F1AFE-3DF5-4B0A-A626-5B0865278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07294-389E-4F29-B779-8E14A86C3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1405406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计算机应用技巧课件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常用软件操作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网络应用技巧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其他应用技巧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将文件分类存储，按照类型、项目或日期进行整理，方便查找和使用。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文件分类存储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文件搜索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文件备份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利用操作系统的搜索功能，快速查找所需文件，提高工作效率。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定期备份重要文件，以防数据丢失或损坏。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通过任务管理器分析系统性能瓶颈，优化系统配置。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通过任务管理器查看和管理当前运行的进程，结束不必要或异常的进程。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任务管理器可以实时监控CPU、内存、磁盘等资源的使用情况，帮助用户合理分配资源。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常用快捷键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掌握常用的快捷键，如Ctrl+C、Ctrl+V、Ctrl+X等，提高操作效率。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软件快捷键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了解所使用的软件快捷键，如Ctrl+S、Ctrl+P等，快速完成常用操作。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自定义快捷键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根据个人习惯，自定义常用操作的快捷键，提高工作效率。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快捷键使用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059" r="1405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掌握Word文档的基本编辑技巧，包括文字格式、段落格式、页面设置等。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学会设置字体、字号、颜色、下划线、删除线等文字格式。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文字格式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掌握段落对齐方式、缩进、行距、段间距等设置。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段落格式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了解如何设置纸张大小、页边距、页眉页脚等页面属性。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页面设置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Word文档编辑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033" r="9033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熟悉Excel的数据处理功能，包括数据输入、数据格式化、公式和函数的使用等。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数据输入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公式和函数的使用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学会正确输入各类数据，包括文本、数字、日期等。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掌握单元格的格式化技巧，如数据条、图标集等。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了解常用公式如求和、平均值等，以及常用函数如IF、COUNTIF等。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Excel数据处理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77" r="1137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掌握PowerPoint的基本制作技巧，包括幻灯片设计、动画效果、切换方式等。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学会设置幻灯片的主题、背景样式和颜色方案。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幻灯片设计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了解如何添加进入、退出、强调和路径动画效果。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动画效果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掌握幻灯片之间的切换方式，如淡入淡出、擦除等。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切换方式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PowerPoint幻灯片制作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常用软件操作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快速打开多个网页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使用Ctrl+N组合键可快速打开新网页，或使用鼠标右键点击链接并选择“在新标签页中打开”。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掌握浏览器使用技巧，提高网络信息获取效率。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快速切换标签页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使用Ctrl+Tab组合键可快速切换到下一个标签页，或使用Ctrl+Shift+Tab组合键切换到上一个标签页。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查找功能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按下Ctrl+F组合键可打开查找框，输入关键词进行网页内容查找。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保存网页内容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右键点击网页空白处并选择“另存为”可保存整个网页，或使用Ctrl+S组合键保存当前页面。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浏览器使用技巧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解压缩文件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右键点击压缩文件并选择“解压到指定文件夹”可快速解压文件。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加密压缩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为压缩文件添加密码保护，确保文件安全。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分卷压缩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将大文件分卷压缩，便于传输和存储。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掌握压缩软件使用技巧，便于文件管理和传输。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选择压缩格式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根据需要选择合适的压缩格式，如ZIP、RAR等，以获得最佳的压缩效果。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压缩软件使用技巧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https://d.book118.com/347014054064006051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2024-09-24T12:47:03.168</cp:lastPrinted>
  <dcterms:created xsi:type="dcterms:W3CDTF">2024-09-24T04:47:03Z</dcterms:created>
  <dcterms:modified xsi:type="dcterms:W3CDTF">2024-09-24T04:47:05Z</dcterms:modified>
</cp:coreProperties>
</file>