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485C3A-0CB7-4230-AD99-4F38DDFC6F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A89A07-34A6-463F-B0A3-5AF49B2B1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2063CE-CB5A-4588-8FB1-2806ED6E8C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91702B-B40D-445E-8C5F-CA269F088C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6F34F1-FC6B-4913-A487-BD0AD6ED47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4C48D3-F11A-4E5C-88ED-C007CB2FBD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3D2CB3-70E3-4207-AF8F-75E7B58473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AFF53A-F789-404F-8E46-92427DF116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52F78B-D4C8-463E-AB0A-2A99B8C175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5BCA6D-42BE-495E-9595-CE43724A0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862A31-4635-4AA4-8BFA-D9E49F4285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014110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游戏内容创作工具及游戏模组开发技术</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游戏内容创作工具技术特点
 游戏模组开发技术体系概述
 游戏内容创作工具与模组开发技术关系
 游戏内容创作工具及模组开发技术应用
 游戏内容创作工具及模组开发技术趋势
 游戏内容创作工具及模组开发技术难点
 游戏内容创作工具及模组开发技术标准
 游戏内容创作工具及模组开发技术发展历程</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游戏内容创作工具技术特点</a:t>
            </a:r>
          </a:p>
        </p:txBody>
      </p:sp>
      <p:sp>
        <p:nvSpPr>
          <p:cNvPr id="3" name="Subtitle 2"/>
          <p:cNvSpPr>
            <a:spLocks noGrp="1"/>
          </p:cNvSpPr>
          <p:nvPr>
            <p:ph type="subTitle" idx="1"/>
          </p:nvPr>
        </p:nvSpPr>
        <p:spPr/>
        <p:txBody>
          <a:bodyPr/>
          <a:lstStyle/>
          <a:p>
            <a:r>
              <a:t>游戏内容创作工具及游戏模组开发技术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游戏内容创作工具技术特点</a:t>
            </a:r>
          </a:p>
        </p:txBody>
      </p:sp>
      <p:sp>
        <p:nvSpPr>
          <p:cNvPr id="3" name="Text Placeholder 2"/>
          <p:cNvSpPr>
            <a:spLocks noGrp="1"/>
          </p:cNvSpPr>
          <p:nvPr>
            <p:ph type="body" idx="1"/>
          </p:nvPr>
        </p:nvSpPr>
        <p:spPr/>
        <p:txBody>
          <a:bodyPr/>
          <a:lstStyle/>
          <a:p>
            <a:r>
              <a:t>可视化编程</a:t>
            </a:r>
          </a:p>
        </p:txBody>
      </p:sp>
      <p:sp>
        <p:nvSpPr>
          <p:cNvPr id="4" name="Content Placeholder 3"/>
          <p:cNvSpPr>
            <a:spLocks noGrp="1"/>
          </p:cNvSpPr>
          <p:nvPr>
            <p:ph sz="half" idx="2"/>
          </p:nvPr>
        </p:nvSpPr>
        <p:spPr/>
        <p:txBody>
          <a:bodyPr/>
          <a:lstStyle/>
          <a:p>
            <a:r>
              <a:t>1. 提供简单直观的拖拽式编程界面，使玩家可以轻松创建和修改游戏内容；</a:t>
            </a:r>
          </a:p>
          <a:p>
            <a:r>
              <a:t>2. 无需掌握专业编程技能，降低游戏内容创作难度，减少创作时间；</a:t>
            </a:r>
          </a:p>
          <a:p>
            <a:r>
              <a:t>3. 通过组件式设计，玩家可以快速组合和调整游戏元素，实现灵活的游戏内容构建。</a:t>
            </a:r>
          </a:p>
        </p:txBody>
      </p:sp>
      <p:sp>
        <p:nvSpPr>
          <p:cNvPr id="5" name="Text Placeholder 4"/>
          <p:cNvSpPr>
            <a:spLocks noGrp="1"/>
          </p:cNvSpPr>
          <p:nvPr>
            <p:ph type="body" idx="3"/>
          </p:nvPr>
        </p:nvSpPr>
        <p:spPr/>
        <p:txBody>
          <a:bodyPr/>
          <a:lstStyle/>
          <a:p>
            <a:r>
              <a:t>组件化设计</a:t>
            </a:r>
          </a:p>
        </p:txBody>
      </p:sp>
      <p:sp>
        <p:nvSpPr>
          <p:cNvPr id="6" name="Content Placeholder 5"/>
          <p:cNvSpPr>
            <a:spLocks noGrp="1"/>
          </p:cNvSpPr>
          <p:nvPr>
            <p:ph sz="half" idx="4"/>
          </p:nvPr>
        </p:nvSpPr>
        <p:spPr/>
        <p:txBody>
          <a:bodyPr/>
          <a:lstStyle/>
          <a:p>
            <a:r>
              <a:t>1. 将游戏内容分解为独立的组件，如角色、场景、道具等；</a:t>
            </a:r>
          </a:p>
          <a:p>
            <a:r>
              <a:t>2. 每个组件具有自己的属性、行为和功能，便于玩家自由组合和定制；</a:t>
            </a:r>
          </a:p>
          <a:p>
            <a:r>
              <a:t>3. 组件化设计提高了游戏内容的复用性，减少重复工作量，优化创作效率。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游戏内容创作工具技术特点</a:t>
            </a:r>
          </a:p>
        </p:txBody>
      </p:sp>
      <p:sp>
        <p:nvSpPr>
          <p:cNvPr id="3" name="Text Placeholder 2"/>
          <p:cNvSpPr>
            <a:spLocks noGrp="1"/>
          </p:cNvSpPr>
          <p:nvPr>
            <p:ph type="body" idx="1"/>
          </p:nvPr>
        </p:nvSpPr>
        <p:spPr/>
        <p:txBody>
          <a:bodyPr/>
          <a:lstStyle/>
          <a:p>
            <a:r>
              <a:t>实时编辑</a:t>
            </a:r>
          </a:p>
        </p:txBody>
      </p:sp>
      <p:sp>
        <p:nvSpPr>
          <p:cNvPr id="4" name="Content Placeholder 3"/>
          <p:cNvSpPr>
            <a:spLocks noGrp="1"/>
          </p:cNvSpPr>
          <p:nvPr>
            <p:ph sz="half" idx="2"/>
          </p:nvPr>
        </p:nvSpPr>
        <p:spPr/>
        <p:txBody>
          <a:bodyPr/>
          <a:lstStyle/>
          <a:p>
            <a:r>
              <a:t>1. 允许玩家在游戏运行过程中实时创建和修改游戏内容，无需重新启动游戏；</a:t>
            </a:r>
          </a:p>
          <a:p>
            <a:r>
              <a:t>2. 即时反馈，玩家可以立即看到编辑效果，方便快速迭代，提高创作效率；</a:t>
            </a:r>
          </a:p>
          <a:p>
            <a:r>
              <a:t>3. 支持多玩家协作编辑，多人同时参与游戏内容的创建，加速内容更新速度。</a:t>
            </a:r>
          </a:p>
        </p:txBody>
      </p:sp>
      <p:sp>
        <p:nvSpPr>
          <p:cNvPr id="5" name="Text Placeholder 4"/>
          <p:cNvSpPr>
            <a:spLocks noGrp="1"/>
          </p:cNvSpPr>
          <p:nvPr>
            <p:ph type="body" idx="3"/>
          </p:nvPr>
        </p:nvSpPr>
        <p:spPr/>
        <p:txBody>
          <a:bodyPr/>
          <a:lstStyle/>
          <a:p>
            <a:r>
              <a:t>版本控制</a:t>
            </a:r>
          </a:p>
        </p:txBody>
      </p:sp>
      <p:sp>
        <p:nvSpPr>
          <p:cNvPr id="6" name="Content Placeholder 5"/>
          <p:cNvSpPr>
            <a:spLocks noGrp="1"/>
          </p:cNvSpPr>
          <p:nvPr>
            <p:ph sz="half" idx="4"/>
          </p:nvPr>
        </p:nvSpPr>
        <p:spPr/>
        <p:txBody>
          <a:bodyPr/>
          <a:lstStyle/>
          <a:p>
            <a:r>
              <a:t>1. 记录游戏内容的变更历史，支持查看对比不同版本之间的差异；</a:t>
            </a:r>
          </a:p>
          <a:p>
            <a:r>
              <a:t>2. 方便玩家回滚到以前的版本，确保创作过程中的安全性；</a:t>
            </a:r>
          </a:p>
          <a:p>
            <a:r>
              <a:t>3. 有助于团队协作，多人同时参与内容创作时，可以清晰了解每个人的贡献。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游戏内容创作工具技术特点</a:t>
            </a:r>
          </a:p>
        </p:txBody>
      </p:sp>
      <p:sp>
        <p:nvSpPr>
          <p:cNvPr id="3" name="Content Placeholder 2"/>
          <p:cNvSpPr>
            <a:spLocks noGrp="1"/>
          </p:cNvSpPr>
          <p:nvPr>
            <p:ph sz="half" idx="2"/>
          </p:nvPr>
        </p:nvSpPr>
        <p:spPr/>
        <p:txBody>
          <a:bodyPr/>
          <a:lstStyle/>
          <a:p>
            <a:r>
              <a:t>1. 允许玩家将游戏内容导出为标准格式，便于分发和分享；</a:t>
            </a:r>
          </a:p>
          <a:p>
            <a:r>
              <a:t>2. 支持从标准格式导入游戏内容，方便与其他玩家或平台进行内容交换；</a:t>
            </a:r>
          </a:p>
          <a:p>
            <a:r>
              <a:t>3. 提高游戏内容的可移植性，玩家可以在不同游戏平台或设备上创作和分享游戏内容。</a:t>
            </a:r>
          </a:p>
        </p:txBody>
      </p:sp>
      <p:sp>
        <p:nvSpPr>
          <p:cNvPr id="4" name="Text Placeholder 3"/>
          <p:cNvSpPr>
            <a:spLocks noGrp="1"/>
          </p:cNvSpPr>
          <p:nvPr>
            <p:ph type="body" idx="3"/>
          </p:nvPr>
        </p:nvSpPr>
        <p:spPr/>
        <p:txBody>
          <a:bodyPr/>
          <a:lstStyle/>
          <a:p>
            <a:r>
              <a:t>脚本语言</a:t>
            </a:r>
          </a:p>
        </p:txBody>
      </p:sp>
      <p:sp>
        <p:nvSpPr>
          <p:cNvPr id="5" name="Content Placeholder 4"/>
          <p:cNvSpPr>
            <a:spLocks noGrp="1"/>
          </p:cNvSpPr>
          <p:nvPr>
            <p:ph sz="half" idx="4"/>
          </p:nvPr>
        </p:nvSpPr>
        <p:spPr/>
        <p:txBody>
          <a:bodyPr/>
          <a:lstStyle/>
          <a:p>
            <a:r>
              <a:t>1. 为游戏内容创作工具提供脚本语言支持，赋予玩家更强大的自定义能力；</a:t>
            </a:r>
          </a:p>
          <a:p>
            <a:r>
              <a:t>2. 通过脚本语言，玩家可以编写复杂的自定义代码，实现特殊效果和复杂逻辑；</a:t>
            </a:r>
          </a:p>
          <a:p>
            <a:r>
              <a:t>3. 扩展游戏内容创作工具的功能，满足玩家的个性化需求，提升创作自由度。</a:t>
            </a:r>
          </a:p>
        </p:txBody>
      </p:sp>
      <p:sp>
        <p:nvSpPr>
          <p:cNvPr id="6" name="Text Placeholder 5"/>
          <p:cNvSpPr>
            <a:spLocks noGrp="1"/>
          </p:cNvSpPr>
          <p:nvPr>
            <p:ph type="body" idx="1"/>
          </p:nvPr>
        </p:nvSpPr>
        <p:spPr/>
        <p:txBody>
          <a:bodyPr/>
          <a:lstStyle/>
          <a:p>
            <a:r>
              <a:t>导入导出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游戏模组开发技术体系概述</a:t>
            </a:r>
          </a:p>
        </p:txBody>
      </p:sp>
      <p:sp>
        <p:nvSpPr>
          <p:cNvPr id="3" name="Subtitle 2"/>
          <p:cNvSpPr>
            <a:spLocks noGrp="1"/>
          </p:cNvSpPr>
          <p:nvPr>
            <p:ph type="subTitle" idx="1"/>
          </p:nvPr>
        </p:nvSpPr>
        <p:spPr/>
        <p:txBody>
          <a:bodyPr/>
          <a:lstStyle/>
          <a:p>
            <a:r>
              <a:t>游戏内容创作工具及游戏模组开发技术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游戏模组开发技术体系概述</a:t>
            </a:r>
          </a:p>
        </p:txBody>
      </p:sp>
      <p:sp>
        <p:nvSpPr>
          <p:cNvPr id="3" name="Text Placeholder 2"/>
          <p:cNvSpPr>
            <a:spLocks noGrp="1"/>
          </p:cNvSpPr>
          <p:nvPr>
            <p:ph type="body" idx="1"/>
          </p:nvPr>
        </p:nvSpPr>
        <p:spPr/>
        <p:txBody>
          <a:bodyPr/>
          <a:lstStyle/>
          <a:p>
            <a:r>
              <a:t>游戏模组开发技术简介</a:t>
            </a:r>
          </a:p>
        </p:txBody>
      </p:sp>
      <p:sp>
        <p:nvSpPr>
          <p:cNvPr id="4" name="Content Placeholder 3"/>
          <p:cNvSpPr>
            <a:spLocks noGrp="1"/>
          </p:cNvSpPr>
          <p:nvPr>
            <p:ph sz="half" idx="2"/>
          </p:nvPr>
        </p:nvSpPr>
        <p:spPr/>
        <p:txBody>
          <a:bodyPr/>
          <a:lstStyle/>
          <a:p>
            <a:r>
              <a:t>1. 游戏模组：是指由玩家或第三方开发者创建的、能够改变或扩展游戏内容的附加组件。</a:t>
            </a:r>
          </a:p>
          <a:p>
            <a:r>
              <a:t>2. 模组开发技术：是指用于创建和开发游戏模组的技术和工具。</a:t>
            </a:r>
          </a:p>
          <a:p>
            <a:r>
              <a:t>3. 模组开发工具：是指用于创建和开发游戏模组的软件工具，例如模组编辑器、脚本语言和资产管理工具。</a:t>
            </a:r>
          </a:p>
        </p:txBody>
      </p:sp>
      <p:sp>
        <p:nvSpPr>
          <p:cNvPr id="5" name="Text Placeholder 4"/>
          <p:cNvSpPr>
            <a:spLocks noGrp="1"/>
          </p:cNvSpPr>
          <p:nvPr>
            <p:ph type="body" idx="3"/>
          </p:nvPr>
        </p:nvSpPr>
        <p:spPr/>
        <p:txBody>
          <a:bodyPr/>
          <a:lstStyle/>
          <a:p>
            <a:r>
              <a:t>游戏模组开发环境</a:t>
            </a:r>
          </a:p>
        </p:txBody>
      </p:sp>
      <p:sp>
        <p:nvSpPr>
          <p:cNvPr id="6" name="Content Placeholder 5"/>
          <p:cNvSpPr>
            <a:spLocks noGrp="1"/>
          </p:cNvSpPr>
          <p:nvPr>
            <p:ph sz="half" idx="4"/>
          </p:nvPr>
        </p:nvSpPr>
        <p:spPr/>
        <p:txBody>
          <a:bodyPr/>
          <a:lstStyle/>
          <a:p>
            <a:r>
              <a:t>1. 模组开发环境：是指用于创建和开发游戏模组的软件环境，包括开发工具、运行时环境和测试环境。</a:t>
            </a:r>
          </a:p>
          <a:p>
            <a:r>
              <a:t>2. 模组开发工具：是指用于创建和开发游戏模组的软件工具，例如模组编辑器、脚本语言和资产管理工具。</a:t>
            </a:r>
          </a:p>
          <a:p>
            <a:r>
              <a:t>3. 运行时环境：是指用于运行游戏模组的软件环境，包括游戏引擎和操作系统。</a:t>
            </a:r>
          </a:p>
          <a:p>
            <a:r>
              <a:t>4. 测试环境：是指用于测试游戏模组的软件环境，包括测试工具和测试用例。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游戏模组开发技术体系概述</a:t>
            </a:r>
          </a:p>
        </p:txBody>
      </p:sp>
      <p:sp>
        <p:nvSpPr>
          <p:cNvPr id="3" name="Text Placeholder 2"/>
          <p:cNvSpPr>
            <a:spLocks noGrp="1"/>
          </p:cNvSpPr>
          <p:nvPr>
            <p:ph type="body" idx="1"/>
          </p:nvPr>
        </p:nvSpPr>
        <p:spPr/>
        <p:txBody>
          <a:bodyPr/>
          <a:lstStyle/>
          <a:p>
            <a:r>
              <a:t>游戏模组开发流程</a:t>
            </a:r>
          </a:p>
        </p:txBody>
      </p:sp>
      <p:sp>
        <p:nvSpPr>
          <p:cNvPr id="4" name="Content Placeholder 3"/>
          <p:cNvSpPr>
            <a:spLocks noGrp="1"/>
          </p:cNvSpPr>
          <p:nvPr>
            <p:ph sz="half" idx="2"/>
          </p:nvPr>
        </p:nvSpPr>
        <p:spPr/>
        <p:txBody>
          <a:bodyPr/>
          <a:lstStyle/>
          <a:p>
            <a:r>
              <a:t>1. 模组开发流程：是指创建和开发游戏模组的一系列步骤和活动，包括需求分析、设计、开发、测试和发布。</a:t>
            </a:r>
          </a:p>
          <a:p>
            <a:r>
              <a:t>2. 需求分析：是指确定游戏模组的功能和性能要求的过程。</a:t>
            </a:r>
          </a:p>
          <a:p>
            <a:r>
              <a:t>3. 设计：是指创建游戏模组的详细设计文档的过程。</a:t>
            </a:r>
          </a:p>
          <a:p>
            <a:r>
              <a:t>4. 开发：是指实现游戏模组的功能和性能的过程。</a:t>
            </a:r>
          </a:p>
          <a:p>
            <a:r>
              <a:t>5. 测试：是指验证游戏模组是否满足功能和性能要求的过程。</a:t>
            </a:r>
          </a:p>
          <a:p>
            <a:r>
              <a:t>6. 发布：是指将游戏模组发布给玩家或第三方开发者使用。</a:t>
            </a:r>
          </a:p>
        </p:txBody>
      </p:sp>
      <p:sp>
        <p:nvSpPr>
          <p:cNvPr id="5" name="Text Placeholder 4"/>
          <p:cNvSpPr>
            <a:spLocks noGrp="1"/>
          </p:cNvSpPr>
          <p:nvPr>
            <p:ph type="body" idx="3"/>
          </p:nvPr>
        </p:nvSpPr>
        <p:spPr/>
        <p:txBody>
          <a:bodyPr/>
          <a:lstStyle/>
          <a:p>
            <a:r>
              <a:t>游戏模组开发技术体系</a:t>
            </a:r>
          </a:p>
        </p:txBody>
      </p:sp>
      <p:sp>
        <p:nvSpPr>
          <p:cNvPr id="6" name="Content Placeholder 5"/>
          <p:cNvSpPr>
            <a:spLocks noGrp="1"/>
          </p:cNvSpPr>
          <p:nvPr>
            <p:ph sz="half" idx="4"/>
          </p:nvPr>
        </p:nvSpPr>
        <p:spPr/>
        <p:txBody>
          <a:bodyPr/>
          <a:lstStyle/>
          <a:p>
            <a:r>
              <a:t>1. 游戏模组开发技术体系：是指用于创建和开发游戏模组的技术和工具的集合。</a:t>
            </a:r>
          </a:p>
          <a:p>
            <a:r>
              <a:t>2. 模组开发工具：是指用于创建和开发游戏模组的软件工具，例如模组编辑器、脚本语言和资产管理工具。</a:t>
            </a:r>
          </a:p>
          <a:p>
            <a:r>
              <a:t>3. 模组开发环境：是指用于创建和开发游戏模组的软件环境，包括开发工具、运行时环境和测试环境。</a:t>
            </a:r>
          </a:p>
          <a:p>
            <a:r>
              <a:t>4. 模组开发流程：是指创建和开发游戏模组的一系列步骤和活动，包括需求分析、设计、开发、测试和发布。</a:t>
            </a:r>
          </a:p>
          <a:p>
            <a:r>
              <a:t>5. 模组开发技术体系的组成部分：包括模组开发工具、模组开发环境、模组开发流程和模组开发技术人员。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游戏模组开发技术体系概述</a:t>
            </a:r>
          </a:p>
        </p:txBody>
      </p:sp>
      <p:sp>
        <p:nvSpPr>
          <p:cNvPr id="3" name="Text Placeholder 2"/>
          <p:cNvSpPr>
            <a:spLocks noGrp="1"/>
          </p:cNvSpPr>
          <p:nvPr>
            <p:ph type="body" idx="1"/>
          </p:nvPr>
        </p:nvSpPr>
        <p:spPr/>
        <p:txBody>
          <a:bodyPr/>
          <a:lstStyle/>
          <a:p>
            <a:r>
              <a:t>游戏模组开发技术发展趋势</a:t>
            </a:r>
          </a:p>
        </p:txBody>
      </p:sp>
      <p:sp>
        <p:nvSpPr>
          <p:cNvPr id="4" name="Content Placeholder 3"/>
          <p:cNvSpPr>
            <a:spLocks noGrp="1"/>
          </p:cNvSpPr>
          <p:nvPr>
            <p:ph sz="half" idx="2"/>
          </p:nvPr>
        </p:nvSpPr>
        <p:spPr/>
        <p:txBody>
          <a:bodyPr/>
          <a:lstStyle/>
          <a:p>
            <a:r>
              <a:t>1. 游戏模组开发技术的发展趋势：是指游戏模组开发技术未来发展的方向和趋势。</a:t>
            </a:r>
          </a:p>
          <a:p>
            <a:r>
              <a:t>2. 模组开发工具的发展趋势：包括模组开发工具的模块化、可扩展性和跨平台性。</a:t>
            </a:r>
          </a:p>
          <a:p>
            <a:r>
              <a:t>3. 模组开发环境的发展趋势：包括模组开发环境的虚拟化、云化和分布式化。</a:t>
            </a:r>
          </a:p>
          <a:p>
            <a:r>
              <a:t>4. 模组开发流程的发展趋势：包括模组开发流程的敏捷化、迭代化和自动化。</a:t>
            </a:r>
          </a:p>
          <a:p>
            <a:r>
              <a:t>5. 模组开发技术人员的发展趋势：包括模组开发技术人员的专业化、国际化和多样化。</a:t>
            </a:r>
          </a:p>
        </p:txBody>
      </p:sp>
      <p:sp>
        <p:nvSpPr>
          <p:cNvPr id="5" name="Text Placeholder 4"/>
          <p:cNvSpPr>
            <a:spLocks noGrp="1"/>
          </p:cNvSpPr>
          <p:nvPr>
            <p:ph type="body" idx="3"/>
          </p:nvPr>
        </p:nvSpPr>
        <p:spPr/>
        <p:txBody>
          <a:bodyPr/>
          <a:lstStyle/>
          <a:p>
            <a:r>
              <a:t>游戏模组开发技术前沿技术</a:t>
            </a:r>
          </a:p>
        </p:txBody>
      </p:sp>
      <p:sp>
        <p:nvSpPr>
          <p:cNvPr id="6" name="Content Placeholder 5"/>
          <p:cNvSpPr>
            <a:spLocks noGrp="1"/>
          </p:cNvSpPr>
          <p:nvPr>
            <p:ph sz="half" idx="4"/>
          </p:nvPr>
        </p:nvSpPr>
        <p:spPr/>
        <p:txBody>
          <a:bodyPr/>
          <a:lstStyle/>
          <a:p>
            <a:r>
              <a:t>1. 游戏模组开发技术的前沿技术：是指游戏模组开发技术中最新和最先进的技术。</a:t>
            </a:r>
          </a:p>
          <a:p>
            <a:r>
              <a:t>2. 基于人工智能的模组开发技术：包括人工智能驱动的模组生成、模组优化和模组测试。</a:t>
            </a:r>
          </a:p>
          <a:p>
            <a:r>
              <a:t>3. 基于云计算的模组开发技术：包括云端模组开发、云端模组运行和云端模组测试。</a:t>
            </a:r>
          </a:p>
          <a:p>
            <a:r>
              <a:t>4. 基于区块链的模组开发技术：包括区块链驱动的模组认证、模组交易和模组版权保护。</a:t>
            </a:r>
          </a:p>
          <a:p>
            <a:r>
              <a:t>5. 基于物联网的模组开发技术：包括物联网驱动的模组交互、模组控制和模组数据分析。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游戏内容创作工具与模组开发技术关系</a:t>
            </a:r>
          </a:p>
        </p:txBody>
      </p:sp>
      <p:sp>
        <p:nvSpPr>
          <p:cNvPr id="3" name="Subtitle 2"/>
          <p:cNvSpPr>
            <a:spLocks noGrp="1"/>
          </p:cNvSpPr>
          <p:nvPr>
            <p:ph type="subTitle" idx="1"/>
          </p:nvPr>
        </p:nvSpPr>
        <p:spPr/>
        <p:txBody>
          <a:bodyPr/>
          <a:lstStyle/>
          <a:p>
            <a:r>
              <a:t>游戏内容创作工具及游戏模组开发技术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游戏内容创作工具与模组开发技术关系</a:t>
            </a:r>
          </a:p>
        </p:txBody>
      </p:sp>
      <p:sp>
        <p:nvSpPr>
          <p:cNvPr id="3" name="Content Placeholder 2"/>
          <p:cNvSpPr>
            <a:spLocks noGrp="1"/>
          </p:cNvSpPr>
          <p:nvPr>
            <p:ph sz="half" idx="2"/>
          </p:nvPr>
        </p:nvSpPr>
        <p:spPr/>
        <p:txBody>
          <a:bodyPr/>
          <a:lstStyle/>
          <a:p>
            <a:r>
              <a:t>1. 通用性与灵活性：游戏引擎通常提供一整套通用的工具和功能，允许开发者快速构建各种类型的游戏。模组开发人员可以使用这些工具和功能来创建和修改游戏内容，而无需从头开始构建整个游戏引擎。</a:t>
            </a:r>
          </a:p>
          <a:p>
            <a:r>
              <a:t>2. 可扩展性和性能：游戏引擎通常经过优化，具有较高的性能和可扩展性，能够支持大型复杂的游戏世界和大量玩家。模组开发人员可以利用游戏引擎的性能优势来构建复杂的功能和内容，而无需担心性能问题。</a:t>
            </a:r>
          </a:p>
          <a:p>
            <a:r>
              <a:t>3. 社区支持和资源：许多游戏引擎都有活跃的社区和丰富的资源，提供教程、文档、论坛和支持。模组开发人员可以利用这些资源来学习如何使用游戏引擎，并获得其他开发人员的支持和帮助。</a:t>
            </a:r>
          </a:p>
        </p:txBody>
      </p:sp>
      <p:sp>
        <p:nvSpPr>
          <p:cNvPr id="4" name="Text Placeholder 3"/>
          <p:cNvSpPr>
            <a:spLocks noGrp="1"/>
          </p:cNvSpPr>
          <p:nvPr>
            <p:ph type="body" idx="3"/>
          </p:nvPr>
        </p:nvSpPr>
        <p:spPr/>
        <p:txBody>
          <a:bodyPr/>
          <a:lstStyle/>
          <a:p>
            <a:r>
              <a:t>脚本语言与模组开发的关系</a:t>
            </a:r>
          </a:p>
        </p:txBody>
      </p:sp>
      <p:sp>
        <p:nvSpPr>
          <p:cNvPr id="5" name="Content Placeholder 4"/>
          <p:cNvSpPr>
            <a:spLocks noGrp="1"/>
          </p:cNvSpPr>
          <p:nvPr>
            <p:ph sz="half" idx="4"/>
          </p:nvPr>
        </p:nvSpPr>
        <p:spPr/>
        <p:txBody>
          <a:bodyPr/>
          <a:lstStyle/>
          <a:p>
            <a:r>
              <a:t>1. 灵活性和可扩展性：脚本语言通常提供较高的灵活性和可扩展性，允许模组开发人员根据自己的需要进行定制和修改。模组开发人员可以使用脚本语言来创建自定义脚本，实现各种游戏功能和效果。</a:t>
            </a:r>
          </a:p>
          <a:p>
            <a:r>
              <a:t>2. 易用性和学习曲线：一些脚本语言具有较低的学习曲线和较高的易用性，允许模组开发人员在没有深入编程知识的情况下创建简单的模组。而其他脚本语言则可能具有较高的学习曲线，但提供更强大的功能和灵活性。</a:t>
            </a:r>
          </a:p>
          <a:p>
            <a:r>
              <a:t>3. 社区支持和文档：许多脚本语言都有活跃的社区和丰富的文档，提供教程、示例和支持。模组开发人员可以利用这些资源来学习如何使用脚本语言，并获得其他开发人员的支持和帮助。</a:t>
            </a:r>
          </a:p>
        </p:txBody>
      </p:sp>
      <p:sp>
        <p:nvSpPr>
          <p:cNvPr id="6" name="Text Placeholder 5"/>
          <p:cNvSpPr>
            <a:spLocks noGrp="1"/>
          </p:cNvSpPr>
          <p:nvPr>
            <p:ph type="body" idx="1"/>
          </p:nvPr>
        </p:nvSpPr>
        <p:spPr/>
        <p:txBody>
          <a:bodyPr/>
          <a:lstStyle/>
          <a:p>
            <a:r>
              <a:t>游戏引擎与模组开发的关系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游戏内容创作工具与模组开发技术关系</a:t>
            </a:r>
          </a:p>
        </p:txBody>
      </p:sp>
      <p:sp>
        <p:nvSpPr>
          <p:cNvPr id="3" name="Text Placeholder 2"/>
          <p:cNvSpPr>
            <a:spLocks noGrp="1"/>
          </p:cNvSpPr>
          <p:nvPr>
            <p:ph type="body" idx="1"/>
          </p:nvPr>
        </p:nvSpPr>
        <p:spPr/>
        <p:txBody>
          <a:bodyPr/>
          <a:lstStyle/>
          <a:p>
            <a:r>
              <a:t>美术资产与模组开发的关系</a:t>
            </a:r>
          </a:p>
        </p:txBody>
      </p:sp>
      <p:sp>
        <p:nvSpPr>
          <p:cNvPr id="4" name="Content Placeholder 3"/>
          <p:cNvSpPr>
            <a:spLocks noGrp="1"/>
          </p:cNvSpPr>
          <p:nvPr>
            <p:ph sz="half" idx="2"/>
          </p:nvPr>
        </p:nvSpPr>
        <p:spPr/>
        <p:txBody>
          <a:bodyPr/>
          <a:lstStyle/>
          <a:p>
            <a:r>
              <a:t>1. 美观性和沉浸感：美术资产对于创造美观且具有沉浸感的游戏世界至关重要。模组开发人员可以使用美术资产来创建新的角色、环境、物品和特效，以增强游戏的视觉效果和整体体验。</a:t>
            </a:r>
          </a:p>
          <a:p>
            <a:r>
              <a:t>2. 版权和许可：模组开发人员在使用美术资产时，需要注意版权和许可的问题。一些美术资产可能是受版权保护的，需要获得许可才能使用。而其他美术资产可能是免费的或开源的，可以自由使用和修改。</a:t>
            </a:r>
          </a:p>
          <a:p>
            <a:r>
              <a:t>3. 优化与性能：美术资产的大小和复杂度可能会影响游戏的性能。模组开发人员需要优化美术资产，以确保游戏的流畅运行。可以使用各种工具和技术来优化美术资产，例如减少纹理大小、使用LOD技术等。</a:t>
            </a:r>
          </a:p>
        </p:txBody>
      </p:sp>
      <p:sp>
        <p:nvSpPr>
          <p:cNvPr id="5" name="Text Placeholder 4"/>
          <p:cNvSpPr>
            <a:spLocks noGrp="1"/>
          </p:cNvSpPr>
          <p:nvPr>
            <p:ph type="body" idx="3"/>
          </p:nvPr>
        </p:nvSpPr>
        <p:spPr/>
        <p:txBody>
          <a:bodyPr/>
          <a:lstStyle/>
          <a:p>
            <a:r>
              <a:t>音频资产与模组开发的关系</a:t>
            </a:r>
          </a:p>
        </p:txBody>
      </p:sp>
      <p:sp>
        <p:nvSpPr>
          <p:cNvPr id="6" name="Content Placeholder 5"/>
          <p:cNvSpPr>
            <a:spLocks noGrp="1"/>
          </p:cNvSpPr>
          <p:nvPr>
            <p:ph sz="half" idx="4"/>
          </p:nvPr>
        </p:nvSpPr>
        <p:spPr/>
        <p:txBody>
          <a:bodyPr/>
          <a:lstStyle/>
          <a:p>
            <a:r>
              <a:t>1. 氛围和沉浸感：音频资产对于创造游戏氛围和增强沉浸感非常重要。模组开发人员可以使用音频资产来创建新的音乐、音效和配音，以增强游戏的听觉体验和整体氛围。</a:t>
            </a:r>
          </a:p>
          <a:p>
            <a:r>
              <a:t>2. 版权和许可：与美术资产类似，音频资产也可能受版权保护，需要获得许可才能使用。而其他音频资产可能是免费的或开源的，可以自由使用和修改。</a:t>
            </a:r>
          </a:p>
          <a:p>
            <a:r>
              <a:t>3. 优化与性能：音频资产的大小和复杂度可能会影响游戏的性能。模组开发人员需要优化音频资产，以确保游戏的流畅运行。可以使用各种工具和技术来优化音频资产，例如减少音频文件大小、使用压缩技术等。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游戏内容创作工具与模组开发技术关系</a:t>
            </a:r>
          </a:p>
        </p:txBody>
      </p:sp>
      <p:sp>
        <p:nvSpPr>
          <p:cNvPr id="3" name="Text Placeholder 2"/>
          <p:cNvSpPr>
            <a:spLocks noGrp="1"/>
          </p:cNvSpPr>
          <p:nvPr>
            <p:ph type="body" idx="1"/>
          </p:nvPr>
        </p:nvSpPr>
        <p:spPr/>
        <p:txBody>
          <a:bodyPr/>
          <a:lstStyle/>
          <a:p>
            <a:r>
              <a:t>游戏玩法与模组开发的关系</a:t>
            </a:r>
          </a:p>
        </p:txBody>
      </p:sp>
      <p:sp>
        <p:nvSpPr>
          <p:cNvPr id="4" name="Content Placeholder 3"/>
          <p:cNvSpPr>
            <a:spLocks noGrp="1"/>
          </p:cNvSpPr>
          <p:nvPr>
            <p:ph sz="half" idx="2"/>
          </p:nvPr>
        </p:nvSpPr>
        <p:spPr/>
        <p:txBody>
          <a:bodyPr/>
          <a:lstStyle/>
          <a:p>
            <a:r>
              <a:t>1. 游戏机制和规则：游戏玩法的核心是游戏机制和规则，它们决定了游戏的目标、挑战和奖励。模组开发人员可以通过修改游戏机制和规则来创建新的游戏模式、关卡和任务，以丰富游戏的内容和玩法。</a:t>
            </a:r>
          </a:p>
          <a:p>
            <a:r>
              <a:t>2. 难度和平衡性：游戏玩法的难度和平衡性对于确保游戏的可玩性和乐趣性非常重要。模组开发人员需要在设计新内容时考虑游戏的难度和平衡性，以确保游戏对玩家具有挑战性但又不至于过于困难或无聊。</a:t>
            </a:r>
          </a:p>
          <a:p>
            <a:r>
              <a:t>3. 玩家互动和社交性：游戏玩法也可以包括玩家互动和社交性元素，例如合作、竞争、交易和聊天等。模组开发人员可以通过设计新的互动方式来增强游戏的社交性和可玩性，吸引更多的玩家参与其中。</a:t>
            </a:r>
          </a:p>
        </p:txBody>
      </p:sp>
      <p:sp>
        <p:nvSpPr>
          <p:cNvPr id="5" name="Text Placeholder 4"/>
          <p:cNvSpPr>
            <a:spLocks noGrp="1"/>
          </p:cNvSpPr>
          <p:nvPr>
            <p:ph type="body" idx="3"/>
          </p:nvPr>
        </p:nvSpPr>
        <p:spPr/>
        <p:txBody>
          <a:bodyPr/>
          <a:lstStyle/>
          <a:p>
            <a:r>
              <a:t>用户界面与模组开发的关系</a:t>
            </a:r>
          </a:p>
        </p:txBody>
      </p:sp>
      <p:sp>
        <p:nvSpPr>
          <p:cNvPr id="6" name="Content Placeholder 5"/>
          <p:cNvSpPr>
            <a:spLocks noGrp="1"/>
          </p:cNvSpPr>
          <p:nvPr>
            <p:ph sz="half" idx="4"/>
          </p:nvPr>
        </p:nvSpPr>
        <p:spPr/>
        <p:txBody>
          <a:bodyPr/>
          <a:lstStyle/>
          <a:p>
            <a:r>
              <a:t>1. 易用性和用户体验：用户界面是玩家与游戏进行交互的主要方式，因此其易用性和用户体验非常重要。模组开发人员可以设计新的用户界面元素和布局，以改善玩家的游戏体验和操作便利性。</a:t>
            </a:r>
          </a:p>
          <a:p>
            <a:r>
              <a:t>2. 定制性和灵活性：用户界面也需要具有一定的定制性和灵活性，以适应不同玩家的偏好和需求。模组开发人员可以使用脚本语言或其他技术来允许玩家自定义用户界面元素的位置、大小和外观。</a:t>
            </a:r>
          </a:p>
          <a:p>
            <a:r>
              <a:t>3. 美观性和一致性：用户界面也应该具有美观性和一致性，以与游戏整体的风格和主题相匹配。模组开发人员需要在设计用户界面时考虑游戏的整体视觉风格，以确保用户界面与游戏无缝集成。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游戏内容创作工具及模组开发技术应用</a:t>
            </a:r>
          </a:p>
        </p:txBody>
      </p:sp>
      <p:sp>
        <p:nvSpPr>
          <p:cNvPr id="3" name="Subtitle 2"/>
          <p:cNvSpPr>
            <a:spLocks noGrp="1"/>
          </p:cNvSpPr>
          <p:nvPr>
            <p:ph type="subTitle" idx="1"/>
          </p:nvPr>
        </p:nvSpPr>
        <p:spPr/>
        <p:txBody>
          <a:bodyPr/>
          <a:lstStyle/>
          <a:p>
            <a:r>
              <a:t>游戏内容创作工具及游戏模组开发技术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游戏内容创作工具及模组开发技术应用</a:t>
            </a:r>
          </a:p>
        </p:txBody>
      </p:sp>
      <p:sp>
        <p:nvSpPr>
          <p:cNvPr id="3" name="Text Placeholder 2"/>
          <p:cNvSpPr>
            <a:spLocks noGrp="1"/>
          </p:cNvSpPr>
          <p:nvPr>
            <p:ph type="body" idx="1"/>
          </p:nvPr>
        </p:nvSpPr>
        <p:spPr/>
        <p:txBody>
          <a:bodyPr/>
          <a:lstStyle/>
          <a:p>
            <a:r>
              <a:t>游戏内容创作工具赋能游戏行业创新</a:t>
            </a:r>
          </a:p>
        </p:txBody>
      </p:sp>
      <p:sp>
        <p:nvSpPr>
          <p:cNvPr id="4" name="Content Placeholder 3"/>
          <p:cNvSpPr>
            <a:spLocks noGrp="1"/>
          </p:cNvSpPr>
          <p:nvPr>
            <p:ph sz="half" idx="2"/>
          </p:nvPr>
        </p:nvSpPr>
        <p:spPr/>
        <p:txBody>
          <a:bodyPr/>
          <a:lstStyle/>
          <a:p>
            <a:r>
              <a:t>1. 游戏内容创作工具降低了游戏开发的门槛，使更多的人能够参与到游戏开发中来，从而促进游戏行业的创新和发展。</a:t>
            </a:r>
          </a:p>
          <a:p>
            <a:r>
              <a:t>2. 游戏内容创作工具提供了丰富多样的游戏资源和素材，使游戏开发者能够快速创建出高品质的游戏内容，从而缩短游戏开发周期，提高游戏开发效率。</a:t>
            </a:r>
          </a:p>
          <a:p>
            <a:r>
              <a:t>3. 游戏内容创作工具使游戏开发者能够专注于游戏玩法和游戏机制的设计，而不必将过多精力浪费在美术、建模、动画等方面，从而提高游戏开发的质量和效率。</a:t>
            </a:r>
          </a:p>
        </p:txBody>
      </p:sp>
      <p:sp>
        <p:nvSpPr>
          <p:cNvPr id="5" name="Text Placeholder 4"/>
          <p:cNvSpPr>
            <a:spLocks noGrp="1"/>
          </p:cNvSpPr>
          <p:nvPr>
            <p:ph type="body" idx="3"/>
          </p:nvPr>
        </p:nvSpPr>
        <p:spPr/>
        <p:txBody>
          <a:bodyPr/>
          <a:lstStyle/>
          <a:p>
            <a:r>
              <a:t>模组开发技术扩展游戏内容</a:t>
            </a:r>
          </a:p>
        </p:txBody>
      </p:sp>
      <p:sp>
        <p:nvSpPr>
          <p:cNvPr id="6" name="Content Placeholder 5"/>
          <p:cNvSpPr>
            <a:spLocks noGrp="1"/>
          </p:cNvSpPr>
          <p:nvPr>
            <p:ph sz="half" idx="4"/>
          </p:nvPr>
        </p:nvSpPr>
        <p:spPr/>
        <p:txBody>
          <a:bodyPr/>
          <a:lstStyle/>
          <a:p>
            <a:r>
              <a:t>1. 模组开发技术允许玩家创建自己的游戏内容，并与其他玩家分享，从而极大地扩展了游戏的内容和可玩性。</a:t>
            </a:r>
          </a:p>
          <a:p>
            <a:r>
              <a:t>2. 模组开发技术为游戏开发者提供了一个与玩家直接交流和获取反馈的平台，从而使游戏开发者能够更好地了解玩家的需求，并根据玩家的需求改进游戏。</a:t>
            </a:r>
          </a:p>
          <a:p>
            <a:r>
              <a:t>3. 模组开发技术为游戏开发公司创造了新的收入来源，并有助于游戏公司建立一个忠实的玩家群体。</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游戏内容创作工具及模组开发技术应用</a:t>
            </a:r>
          </a:p>
        </p:txBody>
      </p:sp>
      <p:sp>
        <p:nvSpPr>
          <p:cNvPr id="3" name="Text Placeholder 2"/>
          <p:cNvSpPr>
            <a:spLocks noGrp="1"/>
          </p:cNvSpPr>
          <p:nvPr>
            <p:ph type="body" idx="1"/>
          </p:nvPr>
        </p:nvSpPr>
        <p:spPr/>
        <p:txBody>
          <a:bodyPr/>
          <a:lstStyle/>
          <a:p>
            <a:r>
              <a:t>游戏内容创作工具与模组开发技术的结合</a:t>
            </a:r>
          </a:p>
        </p:txBody>
      </p:sp>
      <p:sp>
        <p:nvSpPr>
          <p:cNvPr id="4" name="Content Placeholder 3"/>
          <p:cNvSpPr>
            <a:spLocks noGrp="1"/>
          </p:cNvSpPr>
          <p:nvPr>
            <p:ph sz="half" idx="2"/>
          </p:nvPr>
        </p:nvSpPr>
        <p:spPr/>
        <p:txBody>
          <a:bodyPr/>
          <a:lstStyle/>
          <a:p>
            <a:r>
              <a:t>1. 游戏内容创作工具与模组开发技术的结合，使游戏开发者能够更轻松地创建出高质量的游戏内容，并与其他玩家分享，从而极大地扩展了游戏的内容和可玩性。</a:t>
            </a:r>
          </a:p>
          <a:p>
            <a:r>
              <a:t>2. 游戏内容创作工具与模组开发技术的结合，为游戏开发者提供了一个与玩家直接交流和获取反馈的平台，从而使游戏开发者能够更好地了解玩家的需求，并根据玩家的需求改进游戏。</a:t>
            </a:r>
          </a:p>
          <a:p>
            <a:r>
              <a:t>3. 游戏内容创作工具与模组开发技术的结合，为游戏公司创造了新的收入来源，并有助于游戏公司建立一个忠实的玩家群体。</a:t>
            </a:r>
          </a:p>
        </p:txBody>
      </p:sp>
      <p:sp>
        <p:nvSpPr>
          <p:cNvPr id="5" name="Text Placeholder 4"/>
          <p:cNvSpPr>
            <a:spLocks noGrp="1"/>
          </p:cNvSpPr>
          <p:nvPr>
            <p:ph type="body" idx="3"/>
          </p:nvPr>
        </p:nvSpPr>
        <p:spPr/>
        <p:txBody>
          <a:bodyPr/>
          <a:lstStyle/>
          <a:p>
            <a:r>
              <a:t>人工智能在游戏内容创作工具和模组开发中的应用</a:t>
            </a:r>
          </a:p>
        </p:txBody>
      </p:sp>
      <p:sp>
        <p:nvSpPr>
          <p:cNvPr id="6" name="Content Placeholder 5"/>
          <p:cNvSpPr>
            <a:spLocks noGrp="1"/>
          </p:cNvSpPr>
          <p:nvPr>
            <p:ph sz="half" idx="4"/>
          </p:nvPr>
        </p:nvSpPr>
        <p:spPr/>
        <p:txBody>
          <a:bodyPr/>
          <a:lstStyle/>
          <a:p>
            <a:r>
              <a:t>1. 人工智能技术可以帮助游戏内容创作工具自动生成游戏素材和资源，从而提高游戏开发的效率和质量。</a:t>
            </a:r>
          </a:p>
          <a:p>
            <a:r>
              <a:t>2. 人工智能技术可以帮助游戏模组开发者自动生成游戏脚本和代码，从而降低游戏模组开发的门槛，使更多的人能够参与到游戏模组开发中来。</a:t>
            </a:r>
          </a:p>
          <a:p>
            <a:r>
              <a:t>3. 人工智能技术可以帮助游戏公司分析玩家行为数据，从而更好地了解玩家的需求，并根据玩家的需求改进游戏内容和模组。</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https://d.book118.com/347014110134006051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游戏内容创作工具技术特点</vt:lpstr>
      <vt:lpstr> 游戏内容创作工具技术特点</vt:lpstr>
      <vt:lpstr> 游戏内容创作工具技术特点</vt:lpstr>
      <vt:lpstr> 游戏内容创作工具技术特点</vt:lpstr>
      <vt:lpstr> 游戏模组开发技术体系概述</vt:lpstr>
      <vt:lpstr> 游戏模组开发技术体系概述</vt:lpstr>
      <vt:lpstr> 游戏模组开发技术体系概述</vt:lpstr>
      <vt:lpstr> 游戏模组开发技术体系概述</vt:lpstr>
      <vt:lpstr> 游戏内容创作工具与模组开发技术关系</vt:lpstr>
      <vt:lpstr> 游戏内容创作工具与模组开发技术关系</vt:lpstr>
      <vt:lpstr> 游戏内容创作工具与模组开发技术关系</vt:lpstr>
      <vt:lpstr> 游戏内容创作工具与模组开发技术关系</vt:lpstr>
      <vt:lpstr> 游戏内容创作工具及模组开发技术应用</vt:lpstr>
      <vt:lpstr> 游戏内容创作工具及模组开发技术应用</vt:lpstr>
      <vt:lpstr> 游戏内容创作工具及模组开发技术应用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2024-09-24T23:26:30.878</cp:lastPrinted>
  <dcterms:created xsi:type="dcterms:W3CDTF">2024-09-24T15:26:30Z</dcterms:created>
  <dcterms:modified xsi:type="dcterms:W3CDTF">2024-09-24T15:26:32Z</dcterms:modified>
</cp:coreProperties>
</file>