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479D28-2AFA-4E29-BB68-55BBEA6F2D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B5BB4C-894B-4C17-9AC9-A30D9839DE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79C129-48FD-4E17-ADD5-F41B70C5FF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6F45BC-1A82-4B07-9016-31B6C047EC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B4A13E-10B9-4569-A18E-F69F106CD9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2334CE-A86A-4B45-B688-9ACC0C6E7B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0EA240-F7C7-4E07-87E3-D267B34370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52C54D-AC5F-4983-A47D-51EBFBD0F1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BD0B49-461A-4766-9709-042F645FCD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9EA898-599A-44BA-B69F-15CA98B578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37E232-B55E-4EC6-B6C4-2420B71CC8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7014146014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提高护理团队合作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建立信任与沟通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明确角色与责任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解决冲突与建立共识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评估与反馈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78" r="1077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护理工作需要团队合作，以提供更高效、优质的医疗服务。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随着医疗技术的不断发展和患者需求的日益多样化，护理工作面临着越来越多的挑战。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提升服务质量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促进知识共享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增强团队凝聚力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团队合作的重要性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0823" r="1082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团队合作能够充分发挥每个成员的优势，优化工作流程，从而提高整体工作效率。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团队合作有助于集思广益，为患者提供更全面、专业的护理服务，提高患者满意度。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团队合作能够促进团队成员之间的知识交流和分享，从而提高整个团队的专业水平。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团队合作有助于增强团队成员之间的信任和协作精神，提高团队凝聚力。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建立信任与沟通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明确团队共同的目标，使每个成员明白自己的工作对团队和患者的价值，从而建立信任感。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透明度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3833" r="38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尊重与支持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保持信息的公开透明，使每个成员了解团队的工作进展和困难，增强团队凝聚力和信任感。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尊重每个成员的意见和工作，支持他们在工作中发挥自己的专长和能力，从而建立互信的关系。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建立信任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在沟通之前明确沟通的目的和重点，避免无效的交流。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66" r="5566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1375" r="113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明确沟通目的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鼓励团队成员及时反馈工作进展和遇到的问题，以便及时调整工作策略。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及时反馈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在沟通中认真倾听他人的意见和建议，理解他人的立场和需求，促进有效的交流。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利用非语言沟通方式，如肢体语言、面部表情等，增强沟通效果。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非语言沟通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利用书面方式进行沟通，如邮件、短信等，以便记录和保存信息。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书面沟通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8457" r="1845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9067" r="190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利用现代沟通工具，如即时通讯软件、视频会议等，提高沟通效率。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沟通工具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沟通技巧与工具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明确角色与责任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其他医疗团队成员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如影像技师、理疗师等，负责相关检查和治疗。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营养师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负责评估患者营养状况，制定饮食计划。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药师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负责药品管理，提供用药咨询和指导。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负责执行医嘱，监测患者病情，提供基础护理和健康教育。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负责诊断疾病，制定治疗方案，进行手术和会诊。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明确个人角色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明确团队责任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共同制定治疗方案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医生、护士和其他医疗团队成员共同参与制定治疗方案，确保患者得到全面、专业的治疗。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协作完成护理任务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护士与其他医疗团队成员密切合作，共同完成护理任务，确保患者得到高质量的护理服务。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及时沟通与反馈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医疗团队成员之间保持及时沟通，共享患者信息，发现问题及时解决，提高治疗效果。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有效协作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医疗团队成员之间相互支持、协调配合，共同完成患者的诊疗和护理工作。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明确分工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医疗团队成员根据专业知识和技能进行分工，各自承担相应的职责和工作任务。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共同成长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医疗团队成员通过不断学习和交流，提高专业水平，增强团队协作能力。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4375" b="143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分工与协作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https://d.book118.com/347014146014006051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2024-09-23T22:44:39.223</cp:lastPrinted>
  <dcterms:created xsi:type="dcterms:W3CDTF">2024-09-23T14:44:39Z</dcterms:created>
  <dcterms:modified xsi:type="dcterms:W3CDTF">2024-09-23T14:44:41Z</dcterms:modified>
</cp:coreProperties>
</file>