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B7CCE-F424-43FE-ADF0-EAD1D9075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44832-FCF6-4059-BFC3-56071C487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8F7C5-8DA5-4136-8A9E-654089DD2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61608-D375-4F4A-8F2C-91881E265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F8E34D-E1AF-4CF7-83C8-02BFF7C8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8B0DE-0AC0-4996-B2E7-20FC278E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BE08E5-99FF-4AEB-A7B3-9E86440A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433EB-85DA-4E55-A429-707D18E85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C7274-A606-4CE7-9874-DCE9FEA3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5D31F-AED2-43BA-BB21-AE7B72D5B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5A88A-F2EF-40F0-B0B6-F8985515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1503006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水利工程验收的工程量与工序计划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工序计划验收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验收中常见问题及处理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验收资料整理与归档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水利工程验收概述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促进水利工程建设管理水平的提高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验收工作是对水利工程建设全过程的检验，通过发现问题和总结经验，可以促进工程建设管理水平的不断提高。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确保水利工程质量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通过验收，可以全面检查水利工程的质量是否符合设计要求和相关标准，从而确保工程的安全性和稳定性。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保障投资效益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验收合格的水利工程能够充分发挥其功能，保障投资者的利益，为社会创造更大的经济效益和社会效益。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验收工作必须遵循国家有关水利工程建设的法律法规，确保工程建设的合法性和合规性。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水利工程技术规范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验收应依据水利工程技术规范和相关标准，对工程的技术指标、安全性能等进行评估。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合同文件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验收还应以工程建设合同文件为依据，核对工程实际完成情况与合同约定的内容是否一致。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验收的依据和标准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由相关政府部门、建设单位、设计单位、监理单位和施工单位等组成验收委员会，负责组织验收工作。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成立验收委员会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根据工程实际情况，制定详细的验收计划，包括验收时间、地点、内容、方法和程序等。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制定验收计划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按照验收计划进行现场检查、资料审核、测试和检测等，确保工程质量和各项指标符合要求。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实施验收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验收委员会根据验收情况出具验收报告，对工程是否合格作出结论，并提出改进意见和建议。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出具验收报告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验收的组织与程序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工程量验收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准确核对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根据施工图纸、合同约定的工程量清单，对完成的工程量进行逐项核对，确保实际完成的工程量与清单相符。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工程量清单核查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现场测量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对已完成的工程实体进行现场测量，通过实地勘察、量测等手段，获取实际完成的工程量数据，确保数据的真实性和准确性。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实际完成工程量核实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未完工程量统计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根据施工进度和现场实际情况，对未完成的工程量进行合理评估，为后续施工和验收提供依据。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工序计划验收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https://d.book118.com/347015030064006050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2024-09-22T23:35:17.048</cp:lastPrinted>
  <dcterms:created xsi:type="dcterms:W3CDTF">2024-09-22T15:35:17Z</dcterms:created>
  <dcterms:modified xsi:type="dcterms:W3CDTF">2024-09-22T15:35:19Z</dcterms:modified>
</cp:coreProperties>
</file>