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677B31F-A62A-484A-B06D-28CC95E88F7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E784C9-4633-4FFC-8D61-B736C996D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FE23CD-133C-44D4-A95A-F1A9A8D41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1529B-431E-441B-AAD5-871A11634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612915-06E5-4281-9CC3-381CEBD30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58FF1B-750E-4F04-9C08-AC9A7F9D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3EBE5-7107-4260-8F02-CE82872CA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6DEA1C-5433-4845-A7F8-992656324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9B433D-D0C6-4BBA-9EA9-9653E9E29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B0ADA8-9230-4310-84BC-192A1AC8B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B9372-EE33-41E5-94EB-D3922FFE6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16884-A57D-4AB1-B081-2F29519DFA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D82055-6823-4136-AE6B-38C633DD605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8FF8C05-AB90-4108-868E-75425E688C1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5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2011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焊接行业创新实践培训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焊接行业的现状分析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焊接技术的创新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焊接行业人才培养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焊接行业的环境保护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焊接行业的智能化发展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焊接行业的未来发展方向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焊接行业的现状分析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焊接行业概况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焊接行业作为制造业的重要组成部分，承担着连接和固定材料的重要任务。无论是汽车制造还是建筑结构，焊接技术都扮演着至关重要的角色。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焊接行业的挑战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需要跟进最新的焊接技术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技术更新换代压力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缺乏高素质的焊接从业人员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人才短缺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需要符合严格的环保标准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环保要求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焊接设备智能化程度提升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智能化发展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不断推动新材料、新工艺的应用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创新追求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自动焊接技术日益普及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自动化趋势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人才培养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加强焊接人才培养，为行业发展输送人才保障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提升从业人员的综合素质和技术水平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环保要求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符合环保标准，节能减排促进绿色生产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推动焊接行业可持续发展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市场需求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满足市场个性化需求，提供定制化焊接解决方案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开发新产品，拓展市场空间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焊接行业的未来展望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科技发展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焊接技术与科技融合，引领产业前沿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应用新材料、新工艺推动行业快速发展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焊接行业作为制造业的核心领域，需要不断创新实践培训，应对挑战和抓住机遇。只有持续追求技术进步、人才培养和环保可持续发展，焊接行业才能在未来取得更大的成就。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焊接技术的创新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激光焊接技术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激光焊接技术是一种高效、精准的焊接方法，被广泛应用于汽车制造、航空航天等领域。通过激光焊接技术，可以实现对薄板材料的高质量焊接，提高生产效率。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2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机器人焊接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提高焊接质量和稳定性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减少人为因素带来的误差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适用于大规模生产线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能够提高生产效率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超声波焊接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清洁、无污染的焊接方法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实现对薄壁材料的高强度连接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广泛应用于电子、医疗器械等领域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7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提高对不同材料的焊接性能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优化焊接参数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加强焊接监控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实现材料间的良好结合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适应新材料的特性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研究新材料的熔点和脆性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探索新材料的焊接适应性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采用特殊焊接方式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创新焊接技术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引入新工艺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探索多种焊接方法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提高对材料热影响的控制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新材料焊接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结合新工艺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应用先进设备和技术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改进焊接工艺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提高焊接稳定性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焊接技术创新的挑战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需要持续学习和技术更新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要与新材料和新工艺同步发展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解决不同材料融合的问题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提高焊接质量和效率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未来趋势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随着科技的不断进步，焊接技术在不断创新。未来，焊接行业将更加自动化、智能化，机器人焊接、激光焊接等技术将得到更广泛应用。同时，新材料的涌现将带来更多的挑战和机遇，焊接技术将不断演进，为行业发展注入新动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74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焊接行业人才培养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79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焊接技师培训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焊接技师是焊接行业中不可或缺的人才，需要经过系统的培训和实践。焊接技师培训要求综合素质和专业技能相结合，适应行业的发展需求。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82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实习实训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7764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通过操作加深理解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278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深入理解焊接技术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2.subtitle"/>
          <p:cNvSpPr/>
          <p:nvPr/>
        </p:nvSpPr>
        <p:spPr>
          <a:xfrm>
            <a:off x="907272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实践操作提升技能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9072360" y="25761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提高实际操作能力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3876120" y="35863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实践中解决实际问题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387684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培养解决问题能力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subtitle"/>
          <p:cNvSpPr/>
          <p:nvPr/>
        </p:nvSpPr>
        <p:spPr>
          <a:xfrm>
            <a:off x="6474600" y="35863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6474960" y="2577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职业竞争力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3666960" y="2915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获得发展机会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专业素质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6424200" y="2916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提升从业人员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重要性至关重要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适应行业需求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178200" y="2915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帮助提升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获得更好机会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职业技能认证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重要方式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862920" y="2915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评定技师水平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提高专业素质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持续教育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不断进行持续教育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技术更新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适应行业的变化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变化和需求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提升自身能力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专业水平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6716160" y="-15228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以上内容，我们可以看到焊接行业人才培养的重要性和多样化的培训方式。持续教育和实践操作是培养优秀焊接技师的关键，职业技能认证也是评定专业水平的重要方式。建议焊接技师们始终保持学习的状态，不断提升自身技能，以适应行业的需求和发展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第四章 焊接行业的环境保护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2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焊接废气处理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焊接过程中会产生大量有害气体，需要进行有效的处理和净化，以保护环境和工人健康。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25" name="图片 4"/>
          <p:cNvPicPr/>
          <p:nvPr/>
        </p:nvPicPr>
        <p:blipFill>
          <a:blip r:embed="rId2"/>
          <a:stretch>
            <a:fillRect/>
          </a:stretch>
        </p:blipFill>
        <p:spPr>
          <a:xfrm>
            <a:off x="510840" y="700560"/>
            <a:ext cx="5381640" cy="5381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https://d.book118.com/347020114012006055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152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焊接行业创新实践培训</vt:lpstr>
      <vt:lpstr>目录</vt:lpstr>
      <vt:lpstr>第1章 焊接行业的现状分析</vt:lpstr>
      <vt:lpstr> </vt:lpstr>
      <vt:lpstr>焊接行业的挑战</vt:lpstr>
      <vt:lpstr>焊接行业的发展趋势</vt:lpstr>
      <vt:lpstr>焊接行业的未来展望</vt:lpstr>
      <vt:lpstr>结语</vt:lpstr>
      <vt:lpstr>第2章 焊接技术的创新</vt:lpstr>
      <vt:lpstr> </vt:lpstr>
      <vt:lpstr>机器人焊接</vt:lpstr>
      <vt:lpstr>超声波焊接</vt:lpstr>
      <vt:lpstr>新材料焊接</vt:lpstr>
      <vt:lpstr>焊接技术创新的挑战</vt:lpstr>
      <vt:lpstr> </vt:lpstr>
      <vt:lpstr>第3章 焊接行业人才培养</vt:lpstr>
      <vt:lpstr> </vt:lpstr>
      <vt:lpstr>实习实训</vt:lpstr>
      <vt:lpstr>职业技能认证</vt:lpstr>
      <vt:lpstr>持续教育</vt:lpstr>
      <vt:lpstr>结尾</vt:lpstr>
      <vt:lpstr>第四章 焊接行业的环境保护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2024-09-29T14:53:53.274</cp:lastPrinted>
  <dcterms:created xsi:type="dcterms:W3CDTF">2024-09-29T06:53:53Z</dcterms:created>
  <dcterms:modified xsi:type="dcterms:W3CDTF">2024-09-29T06:53:55Z</dcterms:modified>
</cp:coreProperties>
</file>