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13A037-932E-42FC-8DD3-53326E82DB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3D4557-CDD4-4B88-BEC4-2E945CD6B7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4B811A-7433-472E-9FCB-DD8A9ACA25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61ADC7-5939-4FCB-BB4D-FA472FDF85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C7F4CB-083A-405A-8EAC-EAA4DDA5EA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28BDF5-EF70-4778-B996-F605DBFD51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A7D47F-B94D-47A3-84E5-DAEB60CD04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8B4FEC-B4F4-4BF5-81AD-0B83B16A58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A054EC-AA98-4436-AFAF-668120676B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A4C112-F854-4884-9560-1D77EA8C67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8E1582-50B7-4375-8229-ABD15F5240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021063126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药学概论-天然药物化学第二次课-提取分离方法</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天然药物化学简介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提取方法概述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分离方法介绍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实验设计与优化策略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案例分析：具体天然药物成分提取分离实例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课程总结与展望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天然药物化学简介</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天然药物化学是运用现代科学理论与方法研究天然药物中化学成分的一门科学。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天然药物化学具有多学科交叉性，涉及化学、生物学、医学等多个领域；同时，天然药物成分结构复杂多样，具有显著的生物活性和潜在的药用价值。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8485" r="2848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天然药物化学定义与特点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8286" b="18286"/>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天然药物主要来源于植物、动物和矿物，其中植物药占绝大多数。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来源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根据来源不同，天然药物可分为植物药、动物药和矿物药；根据药用部位不同，植物药又可分为根及根茎类、茎木类、皮类、叶类、花类、果实种子类等。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天然药物来源及分类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1107" b="1107"/>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化学成分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天然药物中含有多种化学成分，如生物碱、黄酮类、苷类、挥发油、有机酸等。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这些化学成分具有多种生物活性，如抗菌、抗炎、抗肿瘤、抗氧化等，对于治疗疾病和保健具有重要意义。同时，天然药物中的化学成分也是创新药物研究的重要来源。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天然药物化学成分与作用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提取方法概述</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31" r="283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利用溶剂从天然药物中提取有效成分，依据相似相溶原理，选择适当溶剂将有效成分从药材组织中溶解出来。</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适用于多种类型的天然药物，如中草药、植物药等。常用溶剂包括水、乙醇、丙酮、乙酸乙酯等。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溶剂提取法原理及应用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应用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原理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水蒸气蒸馏法原理及应用</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原理</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利用水蒸气将挥发性成分从天然药物中携带出来，达到分离提取的目的。</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应用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适用于具有挥发性的天然药物成分，如精油、香脂等。常用于中药挥发油的提取。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利用某些物质在固态时具有较高的蒸气压，在加热时不经过液态而直接气化为蒸气，遇冷后又凝固为固体化合物，达到提取分离的目的。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原理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适用于具有升华性的天然药物成分，如咖啡因、樟脑等。常用于中药中有效成分的提取和纯化。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应用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升华法原理及应用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4389" b="438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超声提取技术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利用超声波的空化作用、机械效应和热效应等加速天然药物中有效成分的溶解和扩散，提高提取效率。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微波提取技术</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利用微波能穿透物质内部，使细胞内的极性物质吸收微波能后产生大量热量，导致细胞破裂，使细胞液溢出并扩散到溶剂中，达到提取的目的。</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超临界流体萃取技术</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利用超临界流体（如二氧化碳）在临界点附近具有的特殊溶解能力，从天然药物中选择性地提取有效成分。该技术具有提取效率高、无污染、操作简便等优点。</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其他辅助提取技术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分离方法介绍</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利用不同物质在两种互不相溶的溶剂中的溶解度或分配系数的不同，使溶质物质从一种溶剂内转移到另外一种溶剂中的方法。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操作注意事项</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选择适当的萃取剂，注意萃取剂的用量和萃取次数，控制好萃取过程中的温度和pH值。</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萃取法原理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萃取法原理及操作注意事项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2" r="532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利用混合物中各成分在同一种溶剂中的溶解度或溶解度随温度的变化特点不同，通过蒸发减少溶剂或降低温度使溶液达到过饱和，从而析出晶体。</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结晶法原理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将晶体溶于溶剂后，又重新从溶液中结晶出来的过程，用于提纯物质。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重结晶法原理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选择合适的溶剂，控制好结晶过程中的温度和搅拌速度，进行必要的陈化和过滤操作。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操作技巧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结晶与重结晶法原理及操作技巧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https://d.book118.com/347021063126006046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2024-09-21T20:55:43.943</cp:lastPrinted>
  <dcterms:created xsi:type="dcterms:W3CDTF">2024-09-21T12:55:43Z</dcterms:created>
  <dcterms:modified xsi:type="dcterms:W3CDTF">2024-09-21T12:55:46Z</dcterms:modified>
</cp:coreProperties>
</file>