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6CC26-0DFC-41C7-9731-6038AB684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3E58B-1D17-4F2F-ACDD-66514F25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746C6-DD77-48EE-AF30-D57D5B8A5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9F2D4-ECD1-4680-8B19-8880057D1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A922A-D3CC-4FA8-AD8E-7683A887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2A2FE-A4E0-4031-A432-68C27F31C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A5F67C-1D98-4C09-B08B-3E742729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EB007-92D7-43CE-8481-111F163BB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F619C-1F7D-4504-BB1B-F764BB59E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C541E-9E37-495D-891A-016F91F9A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87225-FAFC-4D3A-AAF7-5F76B3A38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2106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营销和技术所占股份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营销和技术的关系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营销股份的占比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技术股份的占比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营销和技术股份的平衡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营销和技术的关系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营销与技术的互补性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营销负责品牌推广和客户关系维护，技术则提供产品和服务支持，两者相互配合，共同推动企业的发展。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营销通过市场分析和定位，确定目标客户群体，为技术研发提供方向；技术则通过创新和优化产品，满足市场需求，为营销提供有力支持。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营销需求对技术研发的影响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市场需求的变化和竞争态势的调整，促使技术不断更新换代，以满足营销策略的需求。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技术发展对营销的推动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新技术的出现和应用，能够为营销活动提供更多元化的手段和渠道，提高营销效果和客户满意度。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营销与技术的相互影响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营销是企业发展的重要驱动力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通过市场推广和品牌建设，提高企业知名度和客户黏性，为企业带来更多商机和利润。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技术是企业核心竞争力的重要组成部分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通过技术创新和产品研发，提高企业核心竞争力，保持市场领先地位。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营销与技术在企业中的定位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营销股份的占比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营销股份的确定因素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品牌知名度较高的企业，其市场份额和客户忠诚度相对较高，因此营销股份占比可能会相应降低。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市场状况是决定营销股份占比的重要因素。如果市场竞争激烈，企业需要加大营销投入以吸引客户，因此营销股份占比可能会相应增加。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市场状况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产品的独特性和差异化程度也会影响营销股份的占比。对于高度同质化的产品，企业需要更多的营销投入来突出自身产品的优势，因此营销股份占比可能会较高。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不同行业的营销股份占比存在差异。一般来说，消费品行业的营销股份占比相对较高，而高科技行业的营销股份占比相对较低。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规模较大的企业通常拥有更多的资源和资金进行营销投入，因此其营销股份占比可能会相应较高。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盈利能力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企业的盈利能力是确定营销股份占比的重要因素。如果企业盈利能力较强，其营销股份占比可能会相应较低。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营销股份的合理范围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企业应密切关注市场变化，根据市场状况及时调整营销股份占比。在市场竞争加剧时，可以增加营销投入；在市场趋于饱和时，可以适当减少营销投入。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产品生命周期的不同阶段也需要调整营销股份占比。在产品推广初期，为了扩大市场份额，企业可能需要增加营销投入；在产品成熟期或衰退期，可以适当减少营销投入。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企业应定期评估营销活动的效果，根据效果调整营销股份占比。如果营销投入产出比较低，企业可以考虑减少营销投入；如果营销效果较好，可以适当增加营销投入。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营销股份的调整策略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技术股份的占比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https://d.book118.com/347022106136006042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2024-09-16T04:22:43.243</cp:lastPrinted>
  <dcterms:created xsi:type="dcterms:W3CDTF">2024-09-15T20:22:43Z</dcterms:created>
  <dcterms:modified xsi:type="dcterms:W3CDTF">2024-09-15T20:22:45Z</dcterms:modified>
</cp:coreProperties>
</file>