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0F2A0A-3496-4A51-9863-4230541F56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08F96D-C9F7-42CF-B239-EDAD5CC78C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0A1222-0028-4242-8FC5-09C51E8A0F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45A7C0-385B-4136-8465-9D42215AE3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C17D6F-B80B-441A-8D71-4BB482AA93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B4B4283-FF37-4DBB-9501-DBF6890C60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1C7320B-D8EC-496B-B1FA-B936792275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C11E07-6F48-4C9D-9DC9-A7D70A06F4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5C3CBF-3121-4B02-8F28-8377B21998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BC5925-87AC-4632-A262-7097463A7D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770B62-0BAA-4A49-96FF-16F7DDFE21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702314301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垃圾分类与城市能源消耗的关联性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城市能源消耗现状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垃圾分类对城市能源消耗的影响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垃圾分类与能源消耗的关联性分析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政策建议与展望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城市化进程加速，垃圾产生量不断增加，垃圾分类成为解决城市环境问题的关键措施之一。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垃圾分类对于城市能源消耗具有重要影响，通过分类处理可以实现资源回收利用和减少能源消耗。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9729" b="19729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902" b="12902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探讨垃圾分类与城市能源消耗的关联性，对于推动城市可持续发展具有重要意义。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531" b="12531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分析垃圾分类对城市能源消耗的影响机制及程度。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探讨不同垃圾分类模式下城市能源消耗的差异性。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提出优化垃圾分类以降低城市能源消耗的政策建议。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94" r="239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垃圾分类是指按照垃圾的成分、属性、利用价值、对环境影响以及现有处理方式的要求，分离不同类别的若干种类。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垃圾分类的目的是提高垃圾的资源价值和经济价值，力争物尽其用。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9042" r="290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末端处理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在垃圾处理厂或焚烧厂进行最后的分类和处理，包括分拣、压缩、焚烧等步骤。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源头分类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在垃圾产生的源头进行分类，包括家庭、办公室、学校等场所。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专业回收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通过专门的回收机构或组织对特定类型的垃圾进行回收，如废纸、废塑料、废金属等。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垃圾分类的方法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通过分类回收，可将垃圾中的有用物质转化为再生资源，实现资源的循环利用。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资源化利用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减少污染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提高垃圾处理效率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促进可持续发展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垃圾分类可以减少垃圾处理过程中的污染排放，降低对环境的负面影响。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通过分类处理，可以提高垃圾处理的效率和质量，减少处理成本和时间。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垃圾分类是推动城市可持续发展的重要措施之一，有利于建设资源节约型和环境友好型社会。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垃圾分类的意义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城市能源消耗现状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工业生产能耗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包括制造业、建筑业等行业的能源消耗，是城市能耗的主要组成部分。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交通运输能耗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城市交通系统（如公交、地铁、私家车等）的运行所消耗的能源。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建筑能耗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包括居民住宅、商业建筑、公共建筑等的采暖、制冷、照明等方面的能源消耗。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城市能源消耗构成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能源结构多元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城市能源供应来源多样，包括煤炭、石油、天然气、电力等多种能源。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能源利用效率有待提高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部分城市存在能源浪费现象，提高能源利用效率是降低城市能耗的重要途径。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能源消费集中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城市人口密集，经济活动集中，导致能源消费高度集中。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694" b="694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城市能源消耗特点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708" r="9708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环境污染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化石能源的过度使用导致大气污染、水污染等环境问题。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能源短缺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随着城市发展，能源需求不断增长，部分城市面临能源供应不足的问题。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温室气体排放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城市能源消耗产生的二氧化碳等温室气体排放加剧全球气候变化。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城市能源消耗问题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https://d.book118.com/347023143016006035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2024-09-09T08:46:59.386</cp:lastPrinted>
  <dcterms:created xsi:type="dcterms:W3CDTF">2024-09-09T00:46:59Z</dcterms:created>
  <dcterms:modified xsi:type="dcterms:W3CDTF">2024-09-09T00:47:01Z</dcterms:modified>
</cp:coreProperties>
</file>