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8303C-10D4-4166-A535-EA6875851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0A117-5D62-48F8-A6FD-598F32D8F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8EEBA1-2A94-49D2-AFD0-1C3C56459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B763D6-78C4-47F7-9EC2-915A163A1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7DB8BF-48C7-4979-B5B5-3235D0D02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BFFFB0-D37E-4A39-8F94-BCC8DA1E1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0166ED-5A94-403C-AB5B-CE0FB0880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70E70C-D2D8-42D0-A613-B95151EEC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154A95-CF7F-4107-A77B-62D85C593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150B9-AA0D-4AE1-BAE9-C86D8FD24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AF6B9-96B9-43A6-9212-A85CB9EBD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0241460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品质教育心得体会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品质教育的实施途径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品质教育中的师德建设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品质教育中的家校合作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品质教育中的学生自主发展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品质教育的成果展示与评估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194" r="311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128" r="311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98" r="312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当前教育环境下，学生面临着竞争激烈、压力巨大的挑战。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品质教育注重学生的全面发展，培养学生具备优秀的品格和综合素质，是应对未来社会变革的关键。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品质教育的目标是培养具有高尚品德、健全人格、创新精神和实践能力的学生。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品质教育不仅关注学生的知识掌握，更重视学生的品德修养和综合素质提升，对学生的个人成长和社会发展具有深远影响。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品质教育的重要性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品质教育不仅关注学生的知识掌握，还注重知识的广度和深度，通过多样化的教学方式和课程设置，帮助学生构建全面的知识体系。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品德培养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品质教育注重学生的品德培养，通过道德教育和价值观引导，帮助学生树立正确的世界观、人生观和价值观，形成良好的道德品质和行为习惯。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品质教育重视学生的能力培养，包括学习能力、思维能力、创新能力、实践能力等，通过各种实践活动和课外拓展，提高学生的综合素质。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4990" b="1499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941" r="1494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提高学生综合素质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身心健康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品质教育关注学生的身心健康，通过体育锻炼、心理健康教育等方式，帮助学生保持健康的身体和良好的心理状态。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艺术素养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品质教育注重学生的艺术素养培养，通过音乐、美术、舞蹈等艺术教育，提高学生的审美能力和创造力。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社会责任感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品质教育强调学生的社会责任感培养，通过志愿服务、社会实践等活动，引导学生关注社会问题，培养奉献精神和服务意识。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促进学生全面发展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培养学生创新精神和实践能力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品质教育强调学生的团队合作能力，通过小组学习、项目合作等方式，培养学生的沟通协作能力和团队精神。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品质教育鼓励学生的创新思维，通过启发式教学、案例分析等方式，引导学生敢于质疑、勇于探索，培养创新意识和思维能力。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品质教育重视学生的实践能力培养，通过实验、实训、实习等方式，帮助学生将理论知识转化为实际操作能力，提高解决问题的能力。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品质教育的实施途径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引导学生参与课堂讨论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通过小组讨论、角色扮演等方式，引导学生积极参与课堂讨论，培养其沟通协作能力和批判性思维。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强化课堂纪律和规范意识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建立良好的课堂纪律，要求学生遵守学校规章制度和课堂礼仪，培养其自律和尊重他人的品质。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知识传授与品质培养相结合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在课堂教学中，教师不仅要传授知识，更要注重培养学生的品质，如诚信、责任、创新等。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课堂教学渗透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25" b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传承和弘扬学校优良传统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挖掘学校历史文化和优良传统，通过校史馆、文化节等途径加以传承和弘扬，增强学生的归属感和荣誉感。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营造积极向上的校园氛围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通过宣传栏、标语等营造积极向上的校园氛围，鼓励学生追求卓越、勇攀高峰。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开展丰富多彩的校园文化活动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组织各类文艺比赛、体育竞赛、志愿服务等活动，让学生在参与中感受团队合作的力量和奉献精神。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校园文化熏陶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组织学生参与社会实践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利用寒暑假或周末时间，组织学生参加各类社会实践活动，如社会调查、志愿服务、实习实训等，让学生深入社会、了解社会。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8833" r="188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培养学生的社会责任感和担当精神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在社会实践中，引导学生关注社会问题，培养其社会责任感和担当精神，增强其解决实际问题的能力。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加强实践成果的总结和展示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对学生在社会实践中取得的成果进行及时总结和展示，鼓励其继续探索和创新，同时为其提供更多的实践机会和资源支持。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社会实践活动锻炼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品质教育中的师德建设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树立良好师德榜样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作为教师，我们的一举一动都会对学生产生深远的影响。我们应该时刻注意自己的言行，做到言行一致，以身作则，为学生树立良好的榜样。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关爱学生，无私奉献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教师应该真心关爱每一个学生，关注学生的成长和进步，用自己的爱心和耐心去感化学生，赢得学生的信任和尊重。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严谨治学，追求卓越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教师应该具备严谨的治学态度和追求卓越的精神，不断提高自己的专业素养和教学水平，为学生提供优质的教育服务。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以身作则，行为世范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https://d.book118.com/347024146013006046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2024-09-21T01:12:00.312</cp:lastPrinted>
  <dcterms:created xsi:type="dcterms:W3CDTF">2024-09-20T17:12:00Z</dcterms:created>
  <dcterms:modified xsi:type="dcterms:W3CDTF">2024-09-20T17:12:02Z</dcterms:modified>
</cp:coreProperties>
</file>