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0D02C-8CF0-41E8-95DD-D8CB7FB94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D840B-2043-4ADF-B09F-FB527D464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15D4C-E4B4-4E3A-8298-5C7149E36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D099B-009F-40EE-9103-AAB98D746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F560A9-9794-4FA7-96D2-B2B9D7558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01E48-ABD2-4369-880C-DE405C362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8A7F49-338A-41C0-AB88-30B4BA86D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B8732-ADC9-4C49-BE1A-8601BE5EE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3D628-BFB6-4B75-AB0C-736445E4A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F8119-7B38-49FA-9D3A-C251E9F7C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91D94-7CB9-488F-86CA-AAA0AA488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25005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2023年年度食堂工作总结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对团队的建议或意见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26" r="175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0002" b="100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根据食堂需求，每日进行食材采购，确保食材新鲜、卫生。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按照食谱进行菜品准备，确保菜品质量与口感。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对使用过的餐具进行清洗、消毒，确保餐具卫生安全。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保持食堂环境整洁、卫生，为就餐者提供舒适的就餐环境。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每日食材采购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菜品准备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餐具清洁与消毒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环境卫生维护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健康饮食推广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重点工作内容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根据季节变化和健康需求，推出健康饮食套餐，引导员工养成健康饮食习惯。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通过合理采购、减少浪费等措施，控制食堂成本，提高经济效益。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定期对食堂工作人员进行培训，提高服务质量和菜品质量。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开展员工满意度调查，收集员工意见和建议，持续改进食堂服务质量。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根据临时性活动需求，制定活动餐安排计划，满足活动参与者的饮食需求。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活动餐安排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节假日值班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设备维修与保养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在节假日期间安排值班人员，确保食堂正常运转。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及时对食堂设备进行维修与保养，确保设备正常运行。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临时性工作内容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食品卫生安全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严格执行食品安全法规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食堂工作人员严格遵守国家食品安全法规，确保食品采购、储存、加工、出售等环节的安全。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食品检验与追溯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食堂对所有食材进行严格检验，确保食材新鲜、无污染。同时，建立了食品追溯体系，一旦发现问题，能够迅速追溯源头。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餐具清洁与消毒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食堂对所有餐具进行严格的清洁和消毒，确保餐具无菌、无毒，保障用餐者的健康。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食堂提供了多样化的菜品，满足不同口味的需求。同时，不断推出新菜品，提高用餐者的食欲。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多样化菜品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食堂注重菜品的营养搭配，确保菜品富含蛋白质、维生素、矿物质等营养成分，满足员工的营养需求。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食堂对菜品的口感和色泽有严格要求，确保菜品口感鲜美、色泽诱人，提高用餐者的满意度。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口感与色泽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菜品质量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食堂工作人员以热情、周到的服务态度，为用餐者提供舒适的用餐环境。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食堂优化了出菜流程，确保菜品快速、准时上桌，满足用餐者的需求。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快速上菜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食堂设立了意见反馈箱和在线反馈渠道，及时收集用餐者的意见和建议，不断改进服务质量。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意见反馈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空气流通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食堂保持室内空气流通，降低病菌、病毒的传播风险。同时，配备了空气净化设备，进一步保障室内空气质量。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食堂环境保持整洁、卫生，餐桌、地面、墙面等定期清洁，确保无污渍、无异味。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食堂对垃圾进行分类处理，可回收垃圾和不可回收垃圾分别存放。同时，及时清运垃圾，保持环境整洁。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部分食材在采购过程中出现质量问题，如过期、腐烂等。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食材质量问题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由于供应商更换频繁，导致食材供应不稳定。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供应商不稳定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建立严格的食材采购标准，加强供应商筛选和评估，确保食材质量可靠。同时，与供应商建立长期合作关系，确保食材供应稳定。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食材采购问题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https://d.book118.com/347025005151006051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2024-09-25T02:30:52.034</cp:lastPrinted>
  <dcterms:created xsi:type="dcterms:W3CDTF">2024-09-24T18:30:52Z</dcterms:created>
  <dcterms:modified xsi:type="dcterms:W3CDTF">2024-09-24T18:30:55Z</dcterms:modified>
</cp:coreProperties>
</file>