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D9657-F009-491C-8E68-87A54909F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758B0-0AB5-4058-8081-57AE1ABB6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55AA7-41CE-4FB6-8CF0-C5EA88B42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9F044-1EBB-43B5-ABAC-21EBC3B52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912DD2-8BA1-4B40-9B11-BEDAD0258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F31A5B-FBB9-4C15-BAEF-772DBADC6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EB636C-912B-4CE4-B0BF-1BD8BC12B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8A0AE-5D1B-4E22-9A1C-A88110786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13F76-8C57-4D4C-9127-6E53908C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B6EC8-2EE6-4107-920C-58ED3E7DA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86944-AA30-42BC-8C47-E183DD1E9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25013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2023年年度创新总结报告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2023年创新项目概述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创新项目实施过程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创新项目的效果评估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创新项目的总结和展望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总结2023年度创新成果，分析创新实践，为未来创新发展提供参考。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随着科技快速发展，创新成为推动社会进步的重要力量，本报告旨在梳理过去一年的创新活动，挖掘创新潜力，提高创新能力。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本报告涵盖了2023年度各类创新活动，包括科技创新、商业模式创新、组织创新等。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由于信息收集的限制，部分创新活动可能未被纳入报告，同时本报告主要关注宏观层面的创新活动，对于微观层面的创新实践可能涉及较少。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2023年创新项目概述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提高生产效率、降低成本、优化产品性能。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成为行业内技术领先者，树立创新标杆。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创新项目的目标和愿景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研发出新型高效生产设备，提高生产效率30%。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成功开发出新一代产品，性能提升20%，成本降低10%。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获得国内外专利10项，增强了公司的知识产权保护。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创新项目的关键成果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创新项目的挑战和解决方案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研发过程中出现技术瓶颈，进展缓慢。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加强与高校、研究机构的合作，引进外部专家进行指导。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新产品推广过程中遭遇市场接受度不高的问题。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加大市场宣传力度，开展试用活动，提高用户对新产品的认知度和接受度。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创新项目实施过程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明确目标、充分准备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我们注重团队协作，有效整合内外部资源，发挥各自的专业优势，确保项目设计的科学性和可行性。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在策划和设计阶段，我们明确了创新项目的目标和预期成果，进行了充分的市场调研和需求分析，为项目的顺利实施奠定了基础。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创新思维、技术突破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团队协作、资源整合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在策划和设计过程中，我们积极运用创新思维，突破技术瓶颈，力求在产品、服务或业务模式上实现创新。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创新项目的策划和设计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https://d.book118.com/347025013151006051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2024-09-25T02:30:51.078</cp:lastPrinted>
  <dcterms:created xsi:type="dcterms:W3CDTF">2024-09-24T18:30:51Z</dcterms:created>
  <dcterms:modified xsi:type="dcterms:W3CDTF">2024-09-24T18:30:53Z</dcterms:modified>
</cp:coreProperties>
</file>