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72CC0-FF96-401C-8E73-4D214E33A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DBD78-7C5D-417A-AD11-C8005420E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D687A-CB9C-4FBF-8B47-FA82AB05F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1EAEF-03FC-4B5D-85FB-1E3A309F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64F4E-A3AE-4D83-A2E8-8AE26C070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C4E09-941C-41A8-822A-E15DCD189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79CE2-A511-4CC7-B94A-9A6FFAAAA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DC755-4F17-4D61-82ED-77C6DFC2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29BD1-5985-4783-8092-20CD99842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47C6B-77F5-4E87-AFEF-C1CF4E5C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67CA7-A268-4970-B38C-7F0E34FC5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26011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电梯安全使用与维护知识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电梯基本知识与原理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电梯安全使用注意事项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电梯维护与保养方法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事故案例分析与教训总结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提高电梯安全性能建议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电梯基本知识与原理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90" r="253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电梯是一种以电动机为动力，通过曳引、液压或螺杆等方式驱动，在固定导轨间运行的垂直或倾斜的运输设备。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根据驱动方式、用途、速度等不同标准，电梯可分为多种类型，如曳引式电梯、液压式电梯、自动扶梯等。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曳引式电梯通过电动机驱动曳引轮转动，使钢丝绳与曳引轮之间的摩擦力产生牵引力，从而驱动轿厢在导轨间上下运行。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液压式电梯通过电动机驱动液压泵，将液压油压入油缸使柱塞作直线运动，从而直接或通过钢丝绳间接地使轿厢运动。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电梯工作原理简介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液压式电梯工作原理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曳引式电梯工作原理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曳引式电梯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液压式电梯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自动扶梯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自动人行道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常见电梯类型及其特点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具有运行平稳、安全可靠、节能环保等优点，适用于高层建筑和公共场所。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具有连续运输、方便快捷、美观大方等优点，适用于商场、机场、地铁等公共场所。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具有载重量大、结构简单、安装方便等优点，适用于低层建筑和需要大载重量的场所。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具有运行平稳、安全可靠、方便舒适等优点，适用于机场、车站等需要水平或倾斜运输的场所。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电梯安全使用注意事项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792" r="57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乘坐电梯基本礼仪与规范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先下后上，避免拥挤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在电梯门打开时，应先让电梯内的乘客出来，然后再进入电梯，避免拥挤和混乱。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牵好孩子，管好宠物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带小孩或宠物乘坐电梯时，要牵好孩子的手，管好宠物，避免在电梯内跑动或乱按按钮。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禁止吸烟，保持清洁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电梯内禁止吸烟，同时要保持电梯内清洁，不要乱扔垃圾。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等待专业人员救援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在等待救援期间，不要试图自行打开电梯门或进行其他危险操作，以免发生意外。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保持冷静，不要慌张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在电梯出现故障或停电等紧急情况时，要保持冷静，不要慌张。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按响紧急呼叫按钮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在电梯内寻找紧急呼叫按钮，按下后与值班人员取得联系，说明情况并等待救援。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紧急情况下如何应对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电梯有一定的载重限制，超载运行可能会导致电梯故障或发生危险。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不要超载运行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在电梯内跳跃或做剧烈运动可能会导致电梯突然停止或发生故障。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不要在电梯内跳跃或做剧烈运动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在乘坐电梯时，要注意观察电梯的运行状况，如发现异常应及时报告相关部门进行处理。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注意观察电梯状况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避免危险行为及预防措施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电梯维护与保养方法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制定详细的电梯检查计划，包括日检、周检、月检和年检等不同周期的检查项目。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确保电梯维护人员具备专业资质，并定期进行培训，提高维护水平。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建立电梯维护档案，记录电梯的运行状况、维修记录和更换部件等信息。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定期检查与保养制度建立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电梯门系统故障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检查门锁、门刀、门轮等部件的磨损情况，及时更换损坏部件。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电梯控制系统故障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检查控制柜内各元器件的工作状态，及时更换故障元器件。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电梯曳引系统故障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检查曳引机、曳引钢丝绳等部件的磨损情况，及时进行调整或更换。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常见故障排查及处理方法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https://d.book118.com/347026011155006040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2024-09-13T10:24:08.112</cp:lastPrinted>
  <dcterms:created xsi:type="dcterms:W3CDTF">2024-09-13T02:24:08Z</dcterms:created>
  <dcterms:modified xsi:type="dcterms:W3CDTF">2024-09-13T02:24:10Z</dcterms:modified>
</cp:coreProperties>
</file>