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C6A1-DE11-44C3-8E49-CC3FAD39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06C92-A4D3-4EC4-94B2-9895BBB3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22CA7-BFFC-4C65-80FF-AD1B078B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CF5E5-5AE9-4FBE-84F2-B1909BAB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7667B-B7B6-4FCD-A540-CA08AFD2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423A9-DF66-432D-A15A-4A7A784B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A7F66-D65B-4E08-BCA5-0630E224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B8BE1-AD43-4434-BF5A-D27CF751E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EBA9A-5910-4CA3-9021-B0227E6B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0387B-0357-4E25-93E6-C72FD70A4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E6714-51D0-4294-B158-F3E669E1F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605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网络危害与防范新技术解析与实操应用以及网络攻击事件应对指南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防范新技术解析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实操应用：如何防范网络危害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网络攻击事件应对指南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网络危害是指由网络技术和网络应用所引发或加剧的，对个人、组织或社会造成负面影响的各种行为和现象。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网络危害可分为网络犯罪、网络攻击、网络侵权、网络谣言、网络暴力、网络色情等多个方面。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07" b="211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随着互联网和移动设备的普及，网络危害问题日益严重，网络犯罪、网络攻击等事件频发，给个人、企业和国家安全带来巨大威胁。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未来，随着人工智能、大数据等技术的不断发展，网络危害将更加智能化、隐蔽化，防范和应对的难度将不断增加。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网络危害的现状与趋势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网络危害可影响个人信息安全、财产安全、隐私安全等方面，也可影响企业形象、商业机密、国家安全等方面。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网络危害的后果包括经济损失、声誉损失、社会信任危机等，甚至可能引发社会动荡和国家安全危机。因此，加强网络危害的防范和应对至关重要。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网络危害的影响与后果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防范新技术解析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通过在网络边界上设置规则，对进出网络的数据包进行过滤和检查，防止未经授权的访问和攻击。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通过监控网络中的异常行为和事件，及时发现并响应潜在的网络攻击。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通过对传输的数据进行加密，确保数据的机密性和完整性，防止数据泄露和篡改。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防范技术的基本原理与分类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25" r="2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能够有效地阻止外部攻击，保护内部网络的安全。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可能会影响网络性能，且对于内部攻击无法有效防范。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常见的网络防范技术及其优缺点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7" r="1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能够实时监测网络中的异常行为，及时发现并响应网络攻击。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可能会产生误报和漏报，需要专业人员进行分析和判断。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常见的网络防范技术及其优缺点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常见的网络防范技术及其优缺点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能够确保数据的机密性和完整性，防止数据泄露和篡改。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可能会增加数据传输的开销和延迟，且对于已经泄露的数据无法提供保护。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零信任网络访问（Zero Trust）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一种基于“永不信任，始终验证”原则的网络安全架构，通过身份认证、设备验证、应用授权等多重手段，确保只有经过授权的用户和设备能够访问网络资源。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250" r="7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微隔离（Microsegmentation）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一种网络安全技术，通过在数据中心内部实施细粒度的访问控制策略，将网络资源划分为多个安全区域，防止内部攻击和数据泄露。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AI驱动的安全防护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利用人工智能和机器学习技术，自动识别和分析网络中的异常行为和威胁，实现自动化的安全防护和响应。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新兴防范技术的介绍与应用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https://d.book118.com/347026051042006040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2024-09-12T14:10:34.739</cp:lastPrinted>
  <dcterms:created xsi:type="dcterms:W3CDTF">2024-09-12T06:10:34Z</dcterms:created>
  <dcterms:modified xsi:type="dcterms:W3CDTF">2024-09-12T06:10:36Z</dcterms:modified>
</cp:coreProperties>
</file>