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4B320-7C33-4D93-9B74-4267328A0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29AA6-B037-4F0D-8FD0-6C18960E4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BC601-9050-4FE4-90E1-8EB98415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F2259-F6A3-40EA-86E3-322C0107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64371-C68B-4A1E-996E-3A967A3A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033F2-2382-4DC8-91B0-52DD5DB9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09857-25D7-4CA8-B8F4-1D2928060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E1395-DECF-4372-BB5A-DBB0D107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ABAC9-0B3A-4E90-B2F7-423395C7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ECBB5-E77B-4EF4-A844-AE113AA9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B604A-AC78-4887-9078-51A6160E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610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安全管理办法中的工艺流程安全控制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工艺流程安全控制的关键环节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工艺流程安全控制的实施措施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工艺流程安全控制的监管与考核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通过制定和实施安全管理办法，确保工艺流程中的各个环节符合安全生产要求，防止事故发生。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优化工艺流程，减少不必要的环节和浪费，提高生产效率和经济效益。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强化安全管理，提升企业形象和竞争力，实现可持续发展。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确保员工在工艺流程操作过程中的安全与健康，减少工伤事故和职业病的发生。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通过严格的工艺流程控制和管理，确保产品质量符合相关标准和客户要求。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维护生产设备安全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保障生产设备的正常运行和使用安全，防止设备故障对生产造成影响。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通过对工艺流程的全面分析和评估，识别潜在的危险源和风险点，采取有效措施进行预防和控制。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工艺流程安全控制的重要性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加强员工的安全意识培训，提高其对潜在危险的警觉性和应对能力。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对生产过程中可能存在的危险源进行识别，评估其可能带来的风险。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针对识别出的危险源，制定相应的预防措施，如技术改进、操作规程等。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建立明确的安全责任制，确保每个员工都清楚自己的安全职责。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员工参与决策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鼓励员工参与安全决策过程，提出改进意见和建议。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营造企业安全文化氛围，使员工充分认识到安全的重要性，并自觉遵守各项安全规定。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持续改进原则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定期对工艺流程进行安全检查与评估，发现潜在问题并及时解决。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技术更新与升级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不断引进新技术、新设备，提高工艺流程的安全性和效率。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鼓励员工分享安全经验，对发生的事故进行深入分析，总结经验教训并持续改进安全管理措施。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经验反馈与改进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工艺流程安全控制的关键环节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选择符合质量标准、无安全隐患的原料，避免使用有毒有害或易燃易爆物质。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确保原料储存在干燥、通风、温度适宜的场所，避免阳光直射和潮湿环境。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建立严格的库存管理制度，定期盘点、检查原料质量和数量，及时处理过期或变质原料。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原料选择与储存安全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确保生产设备运行正常，定期进行维护和保养，防止设备故障引发安全事故。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制定详细的操作规程，确保员工按照规范进行操作，避免违章操作导致事故。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为员工提供必要的劳动保护用品，如防护服、防护眼镜、耳塞等，降低事故风险。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生产过程中的安全控制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堆放规范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产品堆放应整齐、稳固，避免过高或倾斜堆放导致倒塌或损坏。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选择合适的运输工具和包装方式，确保产品在运输过程中不受损坏或泄漏。同时，遵守交通规则，确保运输过程安全顺利。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确保产品储存在符合要求的场所，避免高温、潮湿、阳光直射等不利条件对产品造成影响。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产品储存与运输安全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https://d.book118.com/347026100064006035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2024-09-09T21:39:39.489</cp:lastPrinted>
  <dcterms:created xsi:type="dcterms:W3CDTF">2024-09-09T13:39:39Z</dcterms:created>
  <dcterms:modified xsi:type="dcterms:W3CDTF">2024-09-09T13:39:41Z</dcterms:modified>
</cp:coreProperties>
</file>