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702051-CEEC-43E3-9084-792A5EC2CB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540701-9C64-4D2C-9767-262DA57CF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5FAA5E-7073-46E1-8F0A-4B608DE2D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7A4400-6B07-45F7-889B-8748E1C393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49E80E-8363-40B8-95F8-C8ED3836B9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5EDB2C-4069-4712-B385-A5AFCB5C20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2909CF-BB09-4F76-A30D-F57BA3456B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2A7F06-5E2D-4CEB-B547-83280FAB3A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BBEA7F-8EE1-40C0-8B6D-19C8875070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B21BC4-AB74-4715-83D3-8DECC2506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7F9EEE-78D2-4C6A-BF36-4A686BFB4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2611110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电离辐射防护与辐射源安全管理生产标准课件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电离辐射基础知识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电离辐射防护技术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辐射源安全管理规范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电离辐射事故应急处理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电离辐射防护与辐射源安全管理的法规与标准</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电离辐射基础知识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64" r="188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12" r="290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3847" r="1384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电离辐射是一种能够使物质原子或分子的内部结构发生电离的能量传递方式。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电离辐射具有穿透性、能量高、电离物质的能力强等特性。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种类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包括X射线、伽马射线、中子等。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天然来源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天然放射性物质如铀、钍、钾等存在于地球上，释放出电离辐射。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人为来源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人类通过核能、医疗、工业等领域活动产生电离辐射。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电离辐射的来源与种类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217" b="521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电离辐射对人体和环境都有一定的影响，如影响DNA结构、破坏细胞功能等。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长期接触电离辐射可能导致癌症、遗传性疾病等健康问题，对环境也可能造成放射性污染。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电离辐射的影响与危害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危害</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影响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电离辐射防护技术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辐射防护的最优化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在满足工作需要的前提下，采取合理可行的措施，使得所有受照人员的剂量都不超过规定的限值。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辐射防护的正当性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在考虑采取辐射防护措施时，需要权衡防护措施的利与弊，确保防护措施的效益大于潜在的风险。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辐射防护的防护与安全的最优化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在实施辐射防护措施时，应考虑采取综合的防护与安全措施，包括控制辐射源、减少工作人员的受照剂量、提高工作安全性等。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辐射防护的基本原则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2587" b="1258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52" r="1755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通过合理的管理和控制措施，限制辐射源的使用和操作，减少不必要的照射。</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辐射源控制</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利用适当的屏蔽材料和结构，将辐射源与工作人员隔离，以减少工作人员的受照剂量。</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屏蔽防护</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通过增加与辐射源的距离，降低工作人员受到的辐射剂量。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距离防护</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合理安排工作时间和轮换工作，减少工作人员在辐射环境下工作的时间。</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时间防护</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辐射防护措施与手段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75" b="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用于测量和监测辐射环境和设备的仪器，包括剂量计、计数器、辐射探测器等。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辐射监测仪器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用于个人防护的器材，如防护服、手套、鞋等。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防护器材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用于制作屏蔽设施和设备的材料，如铅板、混凝土等。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屏蔽材料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用于保护工作人员安全的设备，如安全门、安全阀等。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安全设备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辐射防护设备与器材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辐射源安全管理规范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https://d.book118.com/347026111101006051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2024-09-24T13:55:14.310</cp:lastPrinted>
  <dcterms:created xsi:type="dcterms:W3CDTF">2024-09-24T05:55:14Z</dcterms:created>
  <dcterms:modified xsi:type="dcterms:W3CDTF">2024-09-24T05:55:16Z</dcterms:modified>
</cp:coreProperties>
</file>