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10692B-0BE0-4B89-95C9-317B22E358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FDD21E-4814-49BD-B1A7-B63C7F2727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3683F3-F72B-4404-AEDB-F4423D035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11EB76-E21F-4708-B7D1-BB69F6789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1AAE66-6EE4-4509-985B-A53C136996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33CF29-557B-40EC-A569-F5FE2DC83B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4CDDCB-F172-4174-BC7A-82EF2F0B8D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BBE5EF-1370-4ED2-873E-2DF1117C5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DC80DA-B651-4AF9-9B76-7867C3C53F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637D8F-A0E0-4B4B-8334-B39F4A597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744BE1-9F56-48FC-A631-1460A3D1A3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702611115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护理三查课件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护理三查的重要性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护理三查的内容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护理三查的实施方法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护理三查的注意事项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通过护理三查课件，帮助护理人员深入了解护理工作的要求和标准，提高护理质量和安全。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提高护理人员的专业知识和技能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随着医疗技术的不断进步和患者需求的多样化，护理三查课件的推广有助于护理人员跟上行业发展的步伐。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适应医疗行业的发展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通过规范护理人员的行为和提高服务质量，护理三查课件有助于保障患者的权益和安全。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保障患者的权益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34" r="3143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808" r="3280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4021" r="3402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指的是在护理工作中，对患者的病情状况、自身认知情况和护理措施执行情况进行全面检查和评估的过程。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护理三查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是一种针对护理三查的培训和教育工具，通过图文、视频等形式，向护理人员传授护理三查的知识和技能。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护理三查课件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定义和概念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护理三查的重要性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通过查对制度，确保医嘱、患者身份、药物等信息的准确性，减少医疗差错。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查对制度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00" r="16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标准化操作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通过标准化操作，确保护理过程的一致性和规范性，提高护理效果。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通过持续改进，不断优化护理流程，提高护理质量。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提高护理质量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通过严格的清洁和消毒措施，预防院内感染的发生。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通过科学的护理措施，减少患者并发症的发生。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减少并发症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通过及时发现和处理风险因素，保障患者的安全。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及时处理风险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保障患者安全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341" b="234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提升护士专业素养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专业知识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通过学习和实践，提高护士的专业知识水平。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沟通能力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通过有效的沟通技巧，提高护士与患者及其家属的沟通能力。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通过团队协作，提高护士的协作意识和能力。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护理三查的内容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通过身体检查，评估患者的生理和心理状况，为制定护理计划提供依据。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体是护理工作中重要的一环，通过对患者进行身体检查，评估其生理和心理状况，了解病情进展和治疗效果，为制定个性化的护理计划提供依据。查体过程中，护士需要关注患者的生命体征、皮肤、淋巴结、呼吸、循环、消化、神经等系统的状况，以及患者的认知、情感和行为表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护理查体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https://d.book118.com/347026111153006031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2024-09-04T08:34:08.672</cp:lastPrinted>
  <dcterms:created xsi:type="dcterms:W3CDTF">2024-09-04T00:34:08Z</dcterms:created>
  <dcterms:modified xsi:type="dcterms:W3CDTF">2024-09-04T00:34:10Z</dcterms:modified>
</cp:coreProperties>
</file>