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937FA-649A-4D85-8848-4C3168D6E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43460-EEC0-4162-A93C-FB7C12D6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C33EE-B1B9-40FC-A71E-1262C885D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A7C46-B946-4334-A8E8-284298708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1318E-A27F-4BA8-B1F0-FF629B74F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B41D5-C4EB-407A-BCAF-DFEFB06F8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78D4F-DE01-43A2-A49C-A69A79513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E4D50-4D94-4473-BC3C-9F3B74EC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2F192-E381-4855-9A65-F05EE8E24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FEF01-55B9-4FAA-87DF-B1F24A56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E9B57-B460-40DC-943F-BF6AB394A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300330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网红经济下海南导游直播旅游的发展现状及策略分析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海南导游直播旅游发展现状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网红经济对海南导游直播旅游的影响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海南导游直播旅游策略分析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海南导游直播旅游未来发展趋势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网红经济是指依托互联网平台，通过网红个人魅力、专业知识、独特视角等内容创作吸引粉丝，实现商业变现的一种经济模式。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旅游直播定义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旅游直播是指导游或旅游达人通过网络直播平台，实时分享旅游目的地的自然风光、人文历史、特色美食等内容，吸引观众关注并参与互动的一种新型旅游宣传方式。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网红经济与旅游直播关系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网红经济为旅游直播提供了广阔的商业前景和盈利模式，旅游直播则通过网红效应吸引更多粉丝关注和参与，推动旅游目的地的知名度和美誉度提升。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网红经济与旅游直播概述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红经济和旅游直播逐渐成为旅游行业的新热点。特别是在新冠疫情爆发后，线上旅游直播更是成为旅游业复苏的重要力量。海南省作为我国著名的旅游目的地之一，拥有丰富的自然和人文资源，研究其导游直播旅游的发展现状及策略分析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海南导游直播旅游的发展现状及策略分析，可以深入了解当前海南导游直播旅游的优势和不足，为相关企业和政府部门提供有针对性的改进建议和发展策略。同时，该研究还可以为其他地区的导游直播旅游发展提供参考和借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研究方法与数据来源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采用文献综述、问卷调查和深度访谈等方法进行综合分析。首先通过文献综述了解国内外关于网红经济、旅游直播以及海南导游直播旅游的相关研究现状；其次通过问卷调查收集游客对海南导游直播旅游的满意度、需求等方面的数据；最后通过深度访谈了解导游、旅游企业等相关利益方对海南导游直播旅游的看法和建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本研究的数据来源主要包括以下几个方面：一是国内外相关学术期刊、论文等文献资料；二是通过问卷调查收集到的游客数据；三是通过深度访谈获取的相关利益方意见和建议。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海南导游直播旅游发展现状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兴起背景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随着互联网技术的发展和普及，直播旅游作为一种新兴的旅游方式逐渐受到关注。海南导游直播旅游在此背景下应运而生，成为网红经济时代的一种特色旅游形式。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导游直播旅游经历了从萌芽到快速发展的过程。初期，一些导游尝试在社交媒体上分享旅游见闻，吸引了大量粉丝关注。随后，直播平台兴起，为导游提供了更广阔的展示空间，海南导游直播旅游逐渐发展壮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海南导游直播旅游以导游为核心，通过直播形式展示海南的自然风光、人文景观、特色美食等旅游资源，吸引观众关注并参与互动。这种形式具有实时性、互动性和趣味性等特点，为游客提供了全新的旅游体验。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海南导游直播旅游概述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随着网红经济的蓬勃发展，海南导游直播旅游市场规模不断扩大。越来越多的导游加入直播行列，观众数量持续增长，市场规模呈现爆发式增长态势。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目前，海南导游直播旅游市场呈现多元化竞争格局。各大直播平台纷纷涉足旅游领域，与导游合作推出直播旅游产品。同时，传统旅行社也开始尝试转型，加入直播旅游市场争夺战。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随着5G、AI等技术的不断发展和应用，未来海南导游直播旅游市场将迎来更多发展机遇。市场规模将持续扩大，竞争将更加激烈，但同时也将涌现出更多创新性的产品和服务。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海南导游直播旅游市场规模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海南导游直播旅游的用户群体以年轻人为主，他们热爱旅游、追求新鲜体验，对网红经济和直播形式有着浓厚的兴趣。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用户在选择海南导游直播旅游产品时，主要关注导游的专业素养、直播内容的趣味性和互动性、以及产品的性价比等方面。他们希望通过直播旅游获得更加真实、深入的旅游体验。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在观看直播旅游过程中，用户通常会积极参与互动环节，如提问、点赞、分享等。同时，他们也会在观看后留下评论和反馈，为导游和平台提供改进建议。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海南导游直播旅游用户特征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网红经济对海南导游直播旅游的影响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拓展旅游市场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网红通过直播、短视频等方式，将旅游景点、特色美食等推荐给粉丝，从而拓展旅游市场，吸引更多游客。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提升旅游体验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网红在直播中分享旅游经历、提供实用攻略，帮助游客更好地规划行程，提升旅游体验。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改变旅游消费习惯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网红经济推动了旅游消费习惯的改变，游客更加注重个性化、体验化的旅游产品。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网红经济对旅游行业的影响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促进导游行业创新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网红导游通过直播等形式，为游客提供更加生动、有趣的旅游解说服务，推动了导游行业的创新。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拓展旅游产业链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网红直播旅游不仅涉及导游服务，还涵盖酒店、餐饮、交通等多个环节，有助于拓展旅游产业链。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带动海南旅游热度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知名网红在直播中推荐海南旅游景点，吸引了大量粉丝关注，提升了海南旅游的知名度和热度。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网红经济对海南导游直播旅游的推动作用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https://d.book118.com/347030033034006042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2024-09-15T09:52:25.702</cp:lastPrinted>
  <dcterms:created xsi:type="dcterms:W3CDTF">2024-09-15T01:52:25Z</dcterms:created>
  <dcterms:modified xsi:type="dcterms:W3CDTF">2024-09-15T01:52:27Z</dcterms:modified>
</cp:coreProperties>
</file>