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54D43-352C-438F-9069-162B5B259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D82F8-EC89-498A-9764-F87F91BEA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2FF09-729F-4AFF-98E0-7A8D7E2EF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9FB5E-83D5-4557-B359-57C9C93A6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94AF80-A6BB-474B-A313-BFFD3DCA8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D68517-4E25-4D7F-B023-DBD361036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CC81F7-50C9-4BF9-8F4F-7A5B80AB9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7F44E-617C-4626-965F-F8E5AB8A3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ED083-A883-49E4-8F14-93037F1C5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563AA-C626-460E-B28D-22B233FE4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347F8-8DB1-4AC8-BA90-95197EC93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3106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智能垃圾分类系统的文化创意推广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文化创意在智能垃圾分类中的应用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推广效果评估与优化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随着全球环境问题的日益严重，人们的环保意识逐渐增强，垃圾分类成为改善环境的重要措施之一。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环境保护意识提升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城市化进程中，垃圾产生量不断增加，传统垃圾处理方式已无法满足需求，智能垃圾分类系统成为解决之道。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城市垃圾处理压力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通过文化创意推广，提高公众对智能垃圾分类系统的认知度和接受度，促进其在社会中的广泛应用。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推广智能垃圾分类系统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减轻环境负担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培养公众环保意识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推广的重要性和意义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093" r="1809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智能垃圾分类系统能够实现垃圾自动分类和资源回收，提高资源利用效率，减少浪费。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通过智能垃圾分类处理，减少垃圾对环境的污染和破坏，保护生态环境。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推广智能垃圾分类系统有助于提升城市的环境品质和形象，增强城市的吸引力和竞争力。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通过文化创意推广，引导公众关注环保问题，培养正确的环保观念和行为习惯。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利用先进的计算机视觉、深度学习等技术，实现对垃圾自动分类、识别的系统。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通过图像识别、传感器检测等技术手段，对垃圾进行自动分类和投放，提高垃圾分类的效率和准确性。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993" r="359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从早期的手动分类到半自动分类，再到现在的智能分类，垃圾分类技术不断发展。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目前，智能垃圾分类系统已经在一些城市和地区得到应用，但仍存在一些问题，如分类准确率不高、成本较高等。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未来趋势与挑战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随着技术的不断进步和应用场景的不断拓展，智能垃圾分类系统将会更加智能化、高效化。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在提高分类准确率、降低成本、推广应用等方面仍需进一步努力。同时，还需要考虑如何处理分类后的垃圾，以实现资源的最大化利用。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文化创意在智能垃圾分类中的应用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文化创意是指将传统文化、现代文化、科技、艺术等元素进行创新性整合，形成具有独特魅力和市场价值的产品、服务或体验。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具有创新性、独特性、艺术性、价值性和可持续性等特点，能够激发人们的想象力和创造力，提升文化产业的附加值和竞争力。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文化创意的特点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文化创意的概念与特点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31" r="265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垃圾分类与文化创意的结合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通过文化创意的设计理念和手法，将垃圾分类知识、环保理念等融入到智能垃圾分类系统的外观、功能和使用体验中，提高用户的参与度和满意度。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多样化的宣传方式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运用文化创意手段，设计富有吸引力和感染力的宣传海报、动画视频、互动游戏等，让用户在轻松愉快的氛围中了解和学习垃圾分类知识。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个性化的服务模式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针对不同用户群体和需求，提供个性化的智能垃圾分类服务，如定制化的分类指导、趣味性的互动体验等，增强用户的归属感和忠诚度。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文化创意在智能垃圾分类中的体现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某市智能垃圾分类APP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某景区智能垃圾分类机器人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某学校智能垃圾分类教育项目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https://d.book118.com/347031062016006035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2024-09-09T08:49:52.803</cp:lastPrinted>
  <dcterms:created xsi:type="dcterms:W3CDTF">2024-09-09T00:49:52Z</dcterms:created>
  <dcterms:modified xsi:type="dcterms:W3CDTF">2024-09-09T00:49:55Z</dcterms:modified>
</cp:coreProperties>
</file>