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FFCD04-75AF-4423-ABF5-7126B9F7A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565B5-32A6-445D-8952-0ACDA1A47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CDCB0E-435D-4509-90CC-F4432F6DB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7FF4F3-C2A6-4703-A150-A8CC914EEF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908D8B-4D25-497F-A1EB-A5F285F35C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A76BAC-1941-4C6F-A77F-2A4FB2A3B6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242595-5797-40A6-95BF-D9510A57DB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E30BC2-F983-42B3-87F0-95874E19C2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146303-F2E3-4A29-A9E4-AEDCABFB53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E4A16-62AE-4285-9336-417089A9A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562624-41B4-4DC6-9903-734ED4019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3112314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chemeClr val="lt2">
                  <a:alpha val="100000"/>
                </a:schemeClr>
              </a:solidFill>
              <a:latin typeface="Microsoft Yahei"/>
              <a:ea typeface="Microsoft Yahei"/>
              <a:cs typeface="Microsoft Yahei"/>
            </a:endParaRP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2024-02-02</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绿色建材发展现状及前景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绿色建材概述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绿色建材发展现状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绿色建材市场前景预测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政策法规与标准体系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促进绿色建材发展措施建议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环境保护需求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随着全球环境问题的日益严重，绿色建筑和绿色建材的发展成为必然趋势。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资源节约与循环利用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绿色建材注重资源节约和循环利用，符合可持续发展的要求。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健康与安全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绿色建材具有环保、健康、安全等特点，能够保障人们的居住环境和身体健康。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分析绿色建材的发展现状、问题及前景，为相关企业和政府部门提供决策参考。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报告涵盖了绿色建材的定义、分类、标准、认证、政策、市场、技术等方面，全面分析了绿色建材产业链的上下游情况。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绿色建材概述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环境友好型材料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绿色建材是指在原料采取、产品制造、使用或再循环以及废料处理等环节中对地球环境负荷最小和有利于人类健康的材料。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节能低碳型材料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在制造过程中，绿色建材能够节约能源和资源，减少碳排放，符合可持续发展的要求。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119" r="2811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绿色建材定义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719" r="19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按用途分类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绿色建材可分为结构材料、装饰材料和专用材料等。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按属性分类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绿色建材可分为天然材料、循环再生材料、低环境负荷材料和健康功能材料等。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绿色建材分类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绿色建材特点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环保性</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绿色建材在生产和使用过程中对环境影响小，不会释放有害物质，有利于保护生态环境。</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节能性</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绿色建材在生产和使用过程中能够有效地节约能源和资源，降低能耗。</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可持续性</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绿色建材符合可持续发展的要求，能够循环利用，减少废弃物的产生。</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健康性</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绿色建材在使用过程中不会对人体健康产生危害，反而有益于人体健康。例如，某些绿色建材具有抗菌、防霉、净化空气等功能。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绿色建材发展现状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11" r="1621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近年来，我国绿色建材行业得到快速发展，政策扶持力度加大，绿色建材产品认证和推广体系逐渐完善。同时，国内绿色建材市场需求持续增长，行业规模不断扩大。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相比国内，国外绿色建材行业发展更早，技术更成熟，产品种类更丰富。一些发达国家已经形成了完善的绿色建材产业链和市场体系，绿色建材在建筑领域的应用比例较高。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具有优异的隔热、保温、透光性能，可降低建筑能耗，提高居住舒适度。</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节能型玻璃</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采用低挥发性有机化合物（VOC）技术，减少有害物质排放，对人体和环境无害。</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环保型涂料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如加气混凝土砌块、轻质隔墙板等，具有质轻、高强、隔热、隔音等优点，同时生产过程中资源消耗低、环境污染小。</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绿色墙体材料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如竹木制品、农作物秸秆板材等，可循环利用，减少对自然资源的消耗。</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可再生材料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典型绿色建材产品介绍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技术研发不足</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部分绿色建材产品的核心技术仍掌握在发达国家手中，国内企业需要加大研发投入，提高自主创新能力。</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政策支持不够</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虽然国家出台了一系列政策扶持绿色建材行业发展，但政策落实和执行力度仍需加强。</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市场推广难度大</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由于绿色建材价格相对较高，市场接受程度有限。同时，部分消费者对绿色建材的认知不足，也影响了市场推广效果。</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行业标准不完善</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绿色建材行业标准体系尚不完善，部分产品存在质量参差不齐、认证标准不统一等问题。</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绿色建材市场前景预测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2" r="12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建筑行业转型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建筑行业正朝着绿色、低碳、可持续的方向发展，对绿色建材的需求将不断增加。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环保政策推动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随着全球环保意识的提高，各国政府纷纷出台环保政策，推动绿色建材市场的发展。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消费者需求升级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消费者对健康、环保、节能等方面的需求不断升级，对绿色建材的需求也随之增长。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https://d.book118.com/347031123142006044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2024-09-19T07:44:19.635</cp:lastPrinted>
  <dcterms:created xsi:type="dcterms:W3CDTF">2024-09-18T23:44:19Z</dcterms:created>
  <dcterms:modified xsi:type="dcterms:W3CDTF">2024-09-18T23:44:21Z</dcterms:modified>
</cp:coreProperties>
</file>