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5382-1B1E-4AE1-A76D-84B7D464F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B99D-62CF-4AF5-8011-72DA0B44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E896D-5BD3-4273-B031-8262C9877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19323-200E-4CED-9DC8-A0AC0E5CC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4CF083-32FB-44D4-8D02-C1E21A34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A22A48-6F48-4B41-A9CA-BF946942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820DE1-AE51-4881-AC82-C3F8FF51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24F48-388A-4843-9836-E937F7565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8A36C-C0A8-40D8-8F03-1AB932F4A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47E51-EE9B-4B20-A0AE-A1E3110F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FABF0-829C-478A-908D-AB21D6B00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6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8.jpeg" /><Relationship Id="rId4" Type="http://schemas.openxmlformats.org/officeDocument/2006/relationships/image" Target="../media/image10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2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5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321431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员工年度安全目标计划书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安全目标分解与实施方案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安全检查与监督机制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安全目标考核与奖惩措施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安全目标概述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实现全年无重大安全事故，确保员工人身安全和财产安全。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提高员工安全意识，加强安全培训和演练，提升员工应急处置能力。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完善安全管理制度和流程，加强安全监管和隐患排查治理。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本年度安全目标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目标制定背景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公司近年来快速发展，员工数量不断增加，安全管理工作面临新的挑战。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社会安全形势日益严峻，各种安全事故频发，加强安全管理刻不容缓。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公司领导高度重视员工安全工作，要求制定切实可行的安全目标并严格落实。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提高员工安全意识和应急处置能力，降低安全事故发生的概率和影响。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完善安全管理制度和流程，提升公司安全管理水平和整体竞争力。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保障员工人身安全和财产安全，维护公司稳定和良好的工作氛围。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目标实现意义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去年共发生10起安全事故，其中包括5起机械伤害、3起高处坠落和2起触电事故。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事故数量及类型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事故时间分布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事故地点分布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事故主要发生在生产高峰期，如3-5月和8-10月。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事故主要发生在生产车间和仓库，其中生产车间占70%，仓库占30%。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去年安全事故回顾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部分机械设备存在老化、维护不足的问题，可能导致机械故障或伤害事故。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设备设施隐患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部分车间存在通风不良、照明不足等问题，可能对员工的身体健康和安全生产造成影响。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生产环境隐患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部分员工在操作设备时存在不规范、不安全的行为，如未佩戴防护用品、违规操作等。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员工操作隐患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部分员工的安全意识较强，能够自觉遵守安全规定和操作规程，但仍有部分员工安全意识薄弱，存在违规操作和冒险作业的行为。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安全知识掌握情况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大部分员工对基本的安全知识有所了解，但仍有部分员工对安全操作规程和应急处理措施不够熟悉。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针对员工安全意识评估结果，需要加强对员工的安全培训和教育，提高员工的安全意识和操作技能水平。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安全目标分解与实施方案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实现零事故，降低工伤率，提高设备安全运行时间。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确保运输安全，减少交通事故，提高货物完好率。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物流部门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安全目标分解到部门及个人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行政部门：加强办公区域安全管理，提高员工安全意识。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安全目标分解到部门及个人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每位员工需签订安全责任书，明确个人安全职责。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定期进行安全培训，提高员工安全操作技能。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鼓励员工积极参与安全活动，提出安全改进建议。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安全目标分解到部门及个人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制定详细的安全管理制度和操作规程。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定期开展安全隐患排查和整改工作。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实施方案及时间表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加强应急预案的制定和演练，提高应急处置能力。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实施方案及时间表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https://d.book118.com/347032143136006046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2024-09-21T23:23:34.662</cp:lastPrinted>
  <dcterms:created xsi:type="dcterms:W3CDTF">2024-09-21T15:23:34Z</dcterms:created>
  <dcterms:modified xsi:type="dcterms:W3CDTF">2024-09-21T15:23:36Z</dcterms:modified>
</cp:coreProperties>
</file>