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8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66FFB-B37A-4162-9064-0927AEF72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D63BF-0374-4290-9759-788A47E03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CEC55-0E6E-449F-8543-13508D3F3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FA3F6-AEF0-47BB-8F0D-D12D1316B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81B75B-DC5A-4CEC-B1A4-7D9EA4198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8E2A03-3B38-412D-AD1B-7647083C6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DDEB38-124E-424D-ADE4-00716BD49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8E24B-D441-476F-978F-1508F2AF1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6294C-E87E-46A4-8F54-FF9DBE7C0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843E6-442C-4CB0-AE80-68E7BD96F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97961-C75E-4987-9CE3-D35568479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76" r:id="rId2"/>
    <p:sldLayoutId id="2147485077" r:id="rId3"/>
    <p:sldLayoutId id="2147485078" r:id="rId4"/>
    <p:sldLayoutId id="2147485079" r:id="rId5"/>
    <p:sldLayoutId id="2147485080" r:id="rId6"/>
    <p:sldLayoutId id="2147485081" r:id="rId7"/>
    <p:sldLayoutId id="2147485082" r:id="rId8"/>
    <p:sldLayoutId id="2147485083" r:id="rId9"/>
    <p:sldLayoutId id="2147485084" r:id="rId10"/>
    <p:sldLayoutId id="214748508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19" Type="http://schemas.openxmlformats.org/officeDocument/2006/relationships/tags" Target="../tags/tag251.xml" /><Relationship Id="rId2" Type="http://schemas.openxmlformats.org/officeDocument/2006/relationships/tags" Target="../tags/tag234.xml" /><Relationship Id="rId20" Type="http://schemas.openxmlformats.org/officeDocument/2006/relationships/tags" Target="../tags/tag252.xml" /><Relationship Id="rId21" Type="http://schemas.openxmlformats.org/officeDocument/2006/relationships/tags" Target="../tags/tag253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18" Type="http://schemas.openxmlformats.org/officeDocument/2006/relationships/tags" Target="../tags/tag270.xml" /><Relationship Id="rId19" Type="http://schemas.openxmlformats.org/officeDocument/2006/relationships/tags" Target="../tags/tag271.xml" /><Relationship Id="rId2" Type="http://schemas.openxmlformats.org/officeDocument/2006/relationships/tags" Target="../tags/tag254.xml" /><Relationship Id="rId20" Type="http://schemas.openxmlformats.org/officeDocument/2006/relationships/tags" Target="../tags/tag272.xml" /><Relationship Id="rId21" Type="http://schemas.openxmlformats.org/officeDocument/2006/relationships/tags" Target="../tags/tag273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3302400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动物对环境的感知与行为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动物感知环境的方式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动物行为与环境的关系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动物对环境变化的应对策略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7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动物对环境的感知与行为的进化意义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人类活动对动物感知与行为的影响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动物感知环境的方式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视觉感知</a:t>
            </a:r>
            <a:endParaRPr lang="zh-CN" altLang="en-US"/>
          </a:p>
        </p:txBody>
      </p:sp>
      <p:sp>
        <p:nvSpPr>
          <p:cNvPr id="104896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眼睛：动物感知环境的主要器官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7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视网膜：接收光线，形成视觉图像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视觉神经：传递视觉信息到大脑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视觉处理：大脑对视觉信息进行加工和处理，形成对环境的认知和判断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听觉感知</a:t>
            </a:r>
            <a:endParaRPr lang="zh-CN" altLang="en-US"/>
          </a:p>
        </p:txBody>
      </p:sp>
      <p:sp>
        <p:nvSpPr>
          <p:cNvPr id="10490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动物通过听觉感知环境，如蝙蝠通过超声波定位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听觉感知的机制和原理，如声波在空气中的传播和接收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听觉感知的应用，如声呐技术在军事、航海等领域的应用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听觉感知可以帮助动物寻找食物、躲避危险、交流信息等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嗅觉感知</a:t>
            </a:r>
            <a:endParaRPr lang="zh-CN" altLang="en-US"/>
          </a:p>
        </p:txBody>
      </p:sp>
      <p:sp>
        <p:nvSpPr>
          <p:cNvPr id="104910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动物通过嗅觉感知环境，如气味、食物、危险等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嗅觉感知的机制包括嗅觉受体、嗅觉神经、嗅觉中枢等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嗅觉感知在动物行为中起着重要作用，如觅食、交配、领地标记等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嗅觉感知可以帮助动物寻找食物、躲避危险、识别同类等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触觉感知</a:t>
            </a:r>
            <a:endParaRPr lang="zh-CN" altLang="en-US"/>
          </a:p>
        </p:txBody>
      </p:sp>
      <p:sp>
        <p:nvSpPr>
          <p:cNvPr id="104917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触觉感知的局限性：触觉感知只能感知到直接接触的环境因素，无法感知到远处的环境因素。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触觉感知的应用：动物通过触觉感知寻找食物、躲避危险等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触觉感知的作用：帮助动物感知温度、湿度、压力等环境因素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触觉感知：动物通过皮肤、毛发等部位感知外界环境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动物行为与环境的关系</a:t>
            </a:r>
            <a:endParaRPr lang="zh-CN" altLang="en-US"/>
          </a:p>
        </p:txBody>
      </p:sp>
      <p:sp>
        <p:nvSpPr>
          <p:cNvPr id="104924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242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防御行为</a:t>
            </a:r>
            <a:endParaRPr lang="zh-CN" altLang="en-US"/>
          </a:p>
        </p:txBody>
      </p:sp>
      <p:sp>
        <p:nvSpPr>
          <p:cNvPr id="1049286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防御行为的定义：动物为保护自己免受外界威胁或伤害而采取的行为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92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防御行为的类型：逃跑、躲藏、威吓、反击等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98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防御行为的适应性：适应环境变化，提高生存几率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04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防御行为的学习：通过观察和经验积累，提高防御行为的有效性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繁殖行为</a:t>
            </a:r>
            <a:endParaRPr lang="zh-CN" altLang="en-US"/>
          </a:p>
        </p:txBody>
      </p:sp>
      <p:sp>
        <p:nvSpPr>
          <p:cNvPr id="104934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4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动物繁殖行为与环境的关系：动物会根据环境条件选择合适的繁殖时间、地点和方式。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繁殖行为对环境的影响：动物繁殖行为会影响到环境的变化，如食物链、生态平衡等。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繁殖行为对动物的影响：繁殖行为可以增加动物的数量，提高种群的生存能力。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繁殖行为对环境的适应：动物会根据环境的变化调整繁殖行为，以适应环境的变化。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迁徙行为</a:t>
            </a:r>
            <a:endParaRPr lang="zh-CN" altLang="en-US"/>
          </a:p>
        </p:txBody>
      </p:sp>
      <p:sp>
        <p:nvSpPr>
          <p:cNvPr id="10494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定义：动物为了寻找更好的生存环境而进行的长距离移动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例子：鸟类的迁徙、鱼类的洄游、哺乳动物的迁徙等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影响：对动物种群的生存、繁衍和进化产生重要影响，同时也对生态系统的平衡和稳定产生影响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原因：食物、水源、气候、繁殖等环境因素的变化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捕食行为</a:t>
            </a:r>
            <a:endParaRPr lang="zh-CN" altLang="en-US"/>
          </a:p>
        </p:txBody>
      </p:sp>
      <p:sp>
        <p:nvSpPr>
          <p:cNvPr id="10494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捕食行为的定义：动物为了获取食物而进行的活动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捕食行为的影响因素：食物来源、环境变化、竞争压力等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捕食行为的适应性：动物通过捕食行为适应环境变化，提高生存能力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捕食行为的类型：主动捕食、被动捕食、合作捕食等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动物对环境变化的应对策略</a:t>
            </a:r>
            <a:endParaRPr lang="zh-CN" altLang="en-US"/>
          </a:p>
        </p:txBody>
      </p:sp>
      <p:sp>
        <p:nvSpPr>
          <p:cNvPr id="104955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552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适应行为</a:t>
            </a:r>
            <a:endParaRPr lang="zh-CN" altLang="en-US"/>
          </a:p>
        </p:txBody>
      </p:sp>
      <p:sp>
        <p:nvSpPr>
          <p:cNvPr id="10495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迁徙：动物为了寻找更好的生活环境而进行的迁移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伪装：动物为了躲避天敌或捕食猎物而进行的伪装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群居：动物为了增加生存机会而进行的群居行为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冬眠：动物为了度过寒冷的冬季而进行的休眠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https://d.book118.com/347033024005006043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209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7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动物对环境的感知与行为</vt:lpstr>
      <vt:lpstr>目录</vt:lpstr>
      <vt:lpstr>动物感知环境的方式</vt:lpstr>
      <vt:lpstr>视觉感知</vt:lpstr>
      <vt:lpstr>听觉感知</vt:lpstr>
      <vt:lpstr>嗅觉感知</vt:lpstr>
      <vt:lpstr>触觉感知</vt:lpstr>
      <vt:lpstr>动物行为与环境的关系</vt:lpstr>
      <vt:lpstr>防御行为</vt:lpstr>
      <vt:lpstr>繁殖行为</vt:lpstr>
      <vt:lpstr>迁徙行为</vt:lpstr>
      <vt:lpstr>捕食行为</vt:lpstr>
      <vt:lpstr>动物对环境变化的应对策略</vt:lpstr>
      <vt:lpstr>适应行为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2024-09-16T15:13:48.736</cp:lastPrinted>
  <dcterms:created xsi:type="dcterms:W3CDTF">2024-09-16T07:13:48Z</dcterms:created>
  <dcterms:modified xsi:type="dcterms:W3CDTF">2024-09-16T07:13:51Z</dcterms:modified>
</cp:coreProperties>
</file>