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7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A5B92-EDFD-4706-8F84-3B842BE20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AEFFA-6320-490A-8448-BD80BB85D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FF04A-A8B1-46AC-85AC-93E9B22DD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5DD09-1799-49DE-B06A-08FA051BE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A65E4C-1B8D-4607-B421-532B4A399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0803C-EF2F-461C-BAB4-A1833FA28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22D88-7378-42A4-AA1F-3B94B955F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BF303-D045-4217-ADB9-8D606247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3818D-889A-44C9-B342-F18F609E8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74B06-A773-48F0-AFBB-D03D0097D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C5A11-2960-4156-8F2E-13DF45F56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6.png" /><Relationship Id="rId7" Type="http://schemas.openxmlformats.org/officeDocument/2006/relationships/tags" Target="../tags/tag3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6.xml" /><Relationship Id="rId11" Type="http://schemas.openxmlformats.org/officeDocument/2006/relationships/tags" Target="../tags/tag377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tags" Target="../tags/tag374.xml" /><Relationship Id="rId7" Type="http://schemas.openxmlformats.org/officeDocument/2006/relationships/tags" Target="../tags/tag37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341440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小学生漫画小女生成长指南：高效学习法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学习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成长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小学生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学习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指南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学生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漫画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指南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成长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心态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介绍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积极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保持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提高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小学生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《小学生漫画小女生成长指南：高效学习法》内容摘要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《小学生漫画小女生成长指南：高效学习法》是一本专为小学生，尤其是女生的学习成长而设计的指南。这本书以漫画的形式，生动形象地展示了小学生的学习生活，以及如何通过高效学习法来提升学习效果。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这本书强调了学习计划的重要性。通过制定合理的学习计划，学生们可以更好地管理时间，提高学习效率。书中详细介绍了如何制定学习计划，包括确定学习目标、分配时间、选择合适的学习方法等。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强调了积极心态在学习中的重要性。学生们应该保持积极的心态，相信自己能够克服学习上的困难。书中通过一些有趣的小故事，让学生们了解到积极心态对学习的影响，并教学生们如何调整心态，保持学习的动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介绍了多种高效学习法，如“SQ3R阅读法”、“康奈尔笔记法”、“思维导图法”等。这些方法都有助于学生更好地理解和记忆知识，提高学习效果。通过漫画的形式，学生们可以轻松掌握这些学习方法，并在学习中加以应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这本书还了学生的学习生活。书中介绍了如何平衡学习和休息，如何保持良好的生活习惯，以及如何处理学习中的压力和挫折。这些内容有助于学生们全面提升自己的学习能力和生活能力。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漫画小女生成长指南：高效学习法》是一本非常实用的学习指南。通过漫画的形式，生动形象地展示了小学生的学习生活和高效学习法。这本书不仅有助于学生们提高学习效果，还能帮助他们更好地成长和发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《小学生漫画小女生成长指南：高效学习法》精彩摘录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漫画小女生成长指南：高效学习法》是一本充满智慧和趣味性的书籍，通过漫画的形式，生动形象地展示了小女生如何高效学习。在这篇文章中，我们将分享这本书中的一些精彩摘录，帮助大家更好地了解这本书的魅力所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“学习就像种树，只有认真浇水、施肥，树才能茁壮成长。”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这个比喻非常贴切，形象地说明了学习需要持之以恒的努力和耐心。只有不断地积累知识和经验，我们才能成为一棵参天大树。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“遇到问题时，不要轻易放弃，要学会寻找解决问题的方法。”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在学习的过程中，我们难免会遇到各种问题。这个摘录提醒我们，要保持积极的心态，勇于面对问题，并努力寻找解决问题的方法。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“每天进步一点点，积少成多，最终你会发现自己已经走得很远。”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这句话鼓励我们不要忽视每一个小小的进步，因为这些进步最终会累积成为巨大的成就。它提醒我们要保持谦逊和耐心，相信自己的努力一定会得到回报。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“不同的学科有不同的学习方法，要善于发现适合自己的学习技巧。”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这个观点强调了个性化学习的重要性。每个学生都有自己的特点和优势，要学会发现并利用自己的优势来提高学习效率。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这个摘录强调了合作学习的价值。通过与同学互相学习、互相帮助，我们可以取长补短，共同进步。这种合作学习的方式不仅有助于提高我们的学习成绩，还能培养我们的团队协作能力和人际交往能力。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https://d.book118.com/347034144002006033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精彩摘录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2024-09-06T03:18:28.617</cp:lastPrinted>
  <dcterms:created xsi:type="dcterms:W3CDTF">2024-09-05T19:18:28Z</dcterms:created>
  <dcterms:modified xsi:type="dcterms:W3CDTF">2024-09-05T19:18:35Z</dcterms:modified>
</cp:coreProperties>
</file>