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AEFA35-DF0B-4200-94BA-0DE0345CF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20A26-D90B-4996-8817-0075725C6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38BEA-CC9D-49B3-AAA8-26F101A0D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9FEC5E-0FAB-4747-9324-ACAB0E6F2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C9DB6B-8264-4C49-930A-23DF7D9E4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0FCB8A-D013-40AD-AD1C-DF08E292E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2EA045-E162-46EB-996C-C9FF15AA3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347704-914D-4C3D-ABDC-A213FEDDB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C42344-3C66-46BF-B829-C4D92BDA7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DF295-4D4D-4E7F-8160-C736FDEA3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C0C0B-E7C1-4EE9-9EB7-388440BF7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3504406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产后产妇的观察及护理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产后观察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产后护理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产后恢复指导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常见问题及处理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产后观察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监测体温变化，预防产褥感染。正常体温应该在36.5-37.5℃之间。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定时测量血压，了解产妇血液循环状态，预防妊娠期高血压疾病复发。正常血压应保持在90/60-140/90mmHg之间。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注意脉搏频率和节律，异常脉搏可能提示心脏问题。正常脉搏在60-100次/分钟。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观察呼吸频率和深度，预防产后呼吸困难或气喘。正常呼吸在16-20次/分钟。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生命体征观察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874" r="268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877" r="178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观察手术切口是否有红肿、疼痛、渗血、渗液等情况，及时发现并处理切口感染等问题。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手术切口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对于自然分娩的产妇，观察会阴侧切或裂伤缝合处的愈合情况，保持会阴清洁干燥，预防感染。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会阴切口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伤口观察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127" b="12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观察恶露的量、颜色和气味，恶露排出量逐渐减少，颜色由鲜红逐渐变为淡红色，最后为白色。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产后子宫收缩会引起腹痛，宫缩痛在产后1-2周内逐渐减轻至消失。若腹痛持续时间长或加重，应考虑子宫复旧不全或感染的可能。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子宫恢复情况观察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宫缩痛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确保产妇有足够的休息时间，有助于身体恢复和伤口愈合。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活动指导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958" r="15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在医生建议下，逐步增加活动量，有助于促进血液循环和恶露排出。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在产后的初期，应避免剧烈运动和重体力劳动，以免影响身体恢复。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休息与活动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确保产妇饮食营养均衡，多摄入蛋白质、铁、钙等营养素，有助于身体恢复。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458" r="124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营养均衡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避免食用辛辣、油腻、生冷等刺激性食品，以免影响伤口愈合和消化。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保证足够的水分摄入，有助于恶露的排出和身体的代谢。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适量饮水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给予产妇足够的情绪支持，帮助其缓解产后的焦虑、抑郁等情绪问题。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08" b="10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尽量避免让产妇承受过多的压力，以免影响其情绪和身体的恢复。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避免压力过大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鼓励产妇保持积极的心态，参与有益身心的活动，促进身体和心理的康复。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培养积极心态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产后恢复指导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https://d.book118.com/347035044066006035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2024-09-09T22:50:56.520</cp:lastPrinted>
  <dcterms:created xsi:type="dcterms:W3CDTF">2024-09-09T14:50:56Z</dcterms:created>
  <dcterms:modified xsi:type="dcterms:W3CDTF">2024-09-09T14:50:58Z</dcterms:modified>
</cp:coreProperties>
</file>